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docProps/custom.xml" ContentType="application/vnd.openxmlformats-officedocument.custom-properties+xml"/>
  <Override PartName="/ppt/charts/chart7.xml" ContentType="application/vnd.openxmlformats-officedocument.drawingml.chart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10.xml" ContentType="application/vnd.openxmlformats-officedocument.presentationml.notesSlide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Default Extension="tiff" ContentType="image/tiff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0" r:id="rId4"/>
    <p:sldId id="284" r:id="rId5"/>
    <p:sldId id="262" r:id="rId6"/>
    <p:sldId id="263" r:id="rId7"/>
    <p:sldId id="285" r:id="rId8"/>
    <p:sldId id="286" r:id="rId9"/>
    <p:sldId id="264" r:id="rId10"/>
    <p:sldId id="276" r:id="rId11"/>
    <p:sldId id="277" r:id="rId12"/>
    <p:sldId id="280" r:id="rId13"/>
    <p:sldId id="283" r:id="rId14"/>
  </p:sldIdLst>
  <p:sldSz cx="9144000" cy="6858000" type="screen4x3"/>
  <p:notesSz cx="6858000" cy="9144000"/>
  <p:defaultTextStyle>
    <a:lvl1pPr marL="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777777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22" autoAdjust="0"/>
  </p:normalViewPr>
  <p:slideViewPr>
    <p:cSldViewPr>
      <p:cViewPr>
        <p:scale>
          <a:sx n="60" d="100"/>
          <a:sy n="60" d="100"/>
        </p:scale>
        <p:origin x="-792" y="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34"/>
  <c:chart>
    <c:autoTitleDeleted val="1"/>
    <c:view3D>
      <c:perspective val="30"/>
    </c:view3D>
    <c:plotArea>
      <c:layout/>
      <c:bar3DChart>
        <c:barDir val="bar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Nord-Ovest</c:v>
                </c:pt>
              </c:strCache>
            </c:strRef>
          </c:tx>
          <c:cat>
            <c:strRef>
              <c:f>Foglio1!$A$2:$A$7</c:f>
              <c:strCache>
                <c:ptCount val="5"/>
                <c:pt idx="0">
                  <c:v>Carico lavoro</c:v>
                </c:pt>
                <c:pt idx="1">
                  <c:v>Visite con indagini diagnostiche</c:v>
                </c:pt>
                <c:pt idx="2">
                  <c:v>Visite  specialistiche</c:v>
                </c:pt>
                <c:pt idx="3">
                  <c:v>Prescrizioni farmaceutiche</c:v>
                </c:pt>
                <c:pt idx="4">
                  <c:v>Richieste di ricovero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6.2</c:v>
                </c:pt>
                <c:pt idx="1">
                  <c:v>32.6</c:v>
                </c:pt>
                <c:pt idx="2">
                  <c:v>14</c:v>
                </c:pt>
                <c:pt idx="3">
                  <c:v>69.900000000000006</c:v>
                </c:pt>
                <c:pt idx="4">
                  <c:v>1.2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Nord-Est</c:v>
                </c:pt>
              </c:strCache>
            </c:strRef>
          </c:tx>
          <c:cat>
            <c:strRef>
              <c:f>Foglio1!$A$2:$A$7</c:f>
              <c:strCache>
                <c:ptCount val="5"/>
                <c:pt idx="0">
                  <c:v>Carico lavoro</c:v>
                </c:pt>
                <c:pt idx="1">
                  <c:v>Visite con indagini diagnostiche</c:v>
                </c:pt>
                <c:pt idx="2">
                  <c:v>Visite  specialistiche</c:v>
                </c:pt>
                <c:pt idx="3">
                  <c:v>Prescrizioni farmaceutiche</c:v>
                </c:pt>
                <c:pt idx="4">
                  <c:v>Richieste di ricovero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6.9</c:v>
                </c:pt>
                <c:pt idx="1">
                  <c:v>34.300000000000004</c:v>
                </c:pt>
                <c:pt idx="2">
                  <c:v>15.6</c:v>
                </c:pt>
                <c:pt idx="3">
                  <c:v>68.7</c:v>
                </c:pt>
                <c:pt idx="4">
                  <c:v>1.2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Centro</c:v>
                </c:pt>
              </c:strCache>
            </c:strRef>
          </c:tx>
          <c:cat>
            <c:strRef>
              <c:f>Foglio1!$A$2:$A$7</c:f>
              <c:strCache>
                <c:ptCount val="5"/>
                <c:pt idx="0">
                  <c:v>Carico lavoro</c:v>
                </c:pt>
                <c:pt idx="1">
                  <c:v>Visite con indagini diagnostiche</c:v>
                </c:pt>
                <c:pt idx="2">
                  <c:v>Visite  specialistiche</c:v>
                </c:pt>
                <c:pt idx="3">
                  <c:v>Prescrizioni farmaceutiche</c:v>
                </c:pt>
                <c:pt idx="4">
                  <c:v>Richieste di ricovero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7.2</c:v>
                </c:pt>
                <c:pt idx="1">
                  <c:v>29.1</c:v>
                </c:pt>
                <c:pt idx="2">
                  <c:v>12</c:v>
                </c:pt>
                <c:pt idx="3">
                  <c:v>74.900000000000006</c:v>
                </c:pt>
                <c:pt idx="4">
                  <c:v>0.60000000000000053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Sud</c:v>
                </c:pt>
              </c:strCache>
            </c:strRef>
          </c:tx>
          <c:cat>
            <c:strRef>
              <c:f>Foglio1!$A$2:$A$7</c:f>
              <c:strCache>
                <c:ptCount val="5"/>
                <c:pt idx="0">
                  <c:v>Carico lavoro</c:v>
                </c:pt>
                <c:pt idx="1">
                  <c:v>Visite con indagini diagnostiche</c:v>
                </c:pt>
                <c:pt idx="2">
                  <c:v>Visite  specialistiche</c:v>
                </c:pt>
                <c:pt idx="3">
                  <c:v>Prescrizioni farmaceutiche</c:v>
                </c:pt>
                <c:pt idx="4">
                  <c:v>Richieste di ricovero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7.8</c:v>
                </c:pt>
                <c:pt idx="1">
                  <c:v>26.5</c:v>
                </c:pt>
                <c:pt idx="2">
                  <c:v>11.9</c:v>
                </c:pt>
                <c:pt idx="3">
                  <c:v>75</c:v>
                </c:pt>
                <c:pt idx="4">
                  <c:v>1.1000000000000001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Isole</c:v>
                </c:pt>
              </c:strCache>
            </c:strRef>
          </c:tx>
          <c:cat>
            <c:strRef>
              <c:f>Foglio1!$A$2:$A$7</c:f>
              <c:strCache>
                <c:ptCount val="5"/>
                <c:pt idx="0">
                  <c:v>Carico lavoro</c:v>
                </c:pt>
                <c:pt idx="1">
                  <c:v>Visite con indagini diagnostiche</c:v>
                </c:pt>
                <c:pt idx="2">
                  <c:v>Visite  specialistiche</c:v>
                </c:pt>
                <c:pt idx="3">
                  <c:v>Prescrizioni farmaceutiche</c:v>
                </c:pt>
                <c:pt idx="4">
                  <c:v>Richieste di ricovero</c:v>
                </c:pt>
              </c:strCache>
            </c:strRef>
          </c:cat>
          <c:val>
            <c:numRef>
              <c:f>Foglio1!$F$2:$F$7</c:f>
              <c:numCache>
                <c:formatCode>General</c:formatCode>
                <c:ptCount val="6"/>
                <c:pt idx="0">
                  <c:v>7.5</c:v>
                </c:pt>
                <c:pt idx="1">
                  <c:v>26.8</c:v>
                </c:pt>
                <c:pt idx="2">
                  <c:v>13</c:v>
                </c:pt>
                <c:pt idx="3">
                  <c:v>74.599999999999994</c:v>
                </c:pt>
                <c:pt idx="4">
                  <c:v>0.9</c:v>
                </c:pt>
              </c:numCache>
            </c:numRef>
          </c:val>
        </c:ser>
        <c:shape val="cylinder"/>
        <c:axId val="115059712"/>
        <c:axId val="115073792"/>
        <c:axId val="0"/>
      </c:bar3DChart>
      <c:catAx>
        <c:axId val="115059712"/>
        <c:scaling>
          <c:orientation val="minMax"/>
        </c:scaling>
        <c:axPos val="l"/>
        <c:tickLblPos val="nextTo"/>
        <c:crossAx val="115073792"/>
        <c:crosses val="autoZero"/>
        <c:auto val="1"/>
        <c:lblAlgn val="ctr"/>
        <c:lblOffset val="100"/>
      </c:catAx>
      <c:valAx>
        <c:axId val="115073792"/>
        <c:scaling>
          <c:orientation val="minMax"/>
        </c:scaling>
        <c:axPos val="b"/>
        <c:majorGridlines/>
        <c:numFmt formatCode="General" sourceLinked="1"/>
        <c:tickLblPos val="nextTo"/>
        <c:crossAx val="11505971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Differenza</c:v>
                </c:pt>
              </c:strCache>
            </c:strRef>
          </c:tx>
          <c:spPr>
            <a:ln w="47625">
              <a:noFill/>
            </a:ln>
          </c:spPr>
          <c:cat>
            <c:strRef>
              <c:f>Foglio1!$A$2:$A$7</c:f>
              <c:strCache>
                <c:ptCount val="5"/>
                <c:pt idx="0">
                  <c:v>Carico lavoro</c:v>
                </c:pt>
                <c:pt idx="1">
                  <c:v>Visite con indagini diagnostiche</c:v>
                </c:pt>
                <c:pt idx="2">
                  <c:v>Visite  specialistiche</c:v>
                </c:pt>
                <c:pt idx="3">
                  <c:v>Prescrizioni farmaceutiche</c:v>
                </c:pt>
                <c:pt idx="4">
                  <c:v>Richieste di ricovero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-1.25</c:v>
                </c:pt>
                <c:pt idx="1">
                  <c:v>6.95</c:v>
                </c:pt>
                <c:pt idx="2">
                  <c:v>2.9</c:v>
                </c:pt>
                <c:pt idx="3">
                  <c:v>-5.7</c:v>
                </c:pt>
                <c:pt idx="4">
                  <c:v>0.1</c:v>
                </c:pt>
              </c:numCache>
            </c:numRef>
          </c:val>
        </c:ser>
        <c:axId val="124653952"/>
        <c:axId val="124655488"/>
      </c:barChart>
      <c:stockChart>
        <c:ser>
          <c:idx val="1"/>
          <c:order val="1"/>
          <c:tx>
            <c:strRef>
              <c:f>Foglio1!$C$1</c:f>
              <c:strCache>
                <c:ptCount val="1"/>
                <c:pt idx="0">
                  <c:v>Colonna1</c:v>
                </c:pt>
              </c:strCache>
            </c:strRef>
          </c:tx>
          <c:spPr>
            <a:ln w="47625">
              <a:noFill/>
            </a:ln>
          </c:spPr>
          <c:marker>
            <c:symbol val="none"/>
          </c:marker>
          <c:cat>
            <c:strRef>
              <c:f>Foglio1!$A$2:$A$7</c:f>
              <c:strCache>
                <c:ptCount val="5"/>
                <c:pt idx="0">
                  <c:v>Carico lavoro</c:v>
                </c:pt>
                <c:pt idx="1">
                  <c:v>Visite con indagini diagnostiche</c:v>
                </c:pt>
                <c:pt idx="2">
                  <c:v>Visite  specialistiche</c:v>
                </c:pt>
                <c:pt idx="3">
                  <c:v>Prescrizioni farmaceutiche</c:v>
                </c:pt>
                <c:pt idx="4">
                  <c:v>Richieste di ricovero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Colonna2</c:v>
                </c:pt>
              </c:strCache>
            </c:strRef>
          </c:tx>
          <c:spPr>
            <a:ln w="47625">
              <a:noFill/>
            </a:ln>
          </c:spPr>
          <c:marker>
            <c:symbol val="none"/>
          </c:marker>
          <c:cat>
            <c:strRef>
              <c:f>Foglio1!$A$2:$A$7</c:f>
              <c:strCache>
                <c:ptCount val="5"/>
                <c:pt idx="0">
                  <c:v>Carico lavoro</c:v>
                </c:pt>
                <c:pt idx="1">
                  <c:v>Visite con indagini diagnostiche</c:v>
                </c:pt>
                <c:pt idx="2">
                  <c:v>Visite  specialistiche</c:v>
                </c:pt>
                <c:pt idx="3">
                  <c:v>Prescrizioni farmaceutiche</c:v>
                </c:pt>
                <c:pt idx="4">
                  <c:v>Richieste di ricovero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Colonna3</c:v>
                </c:pt>
              </c:strCache>
            </c:strRef>
          </c:tx>
          <c:spPr>
            <a:ln w="47625">
              <a:noFill/>
            </a:ln>
          </c:spPr>
          <c:marker>
            <c:symbol val="none"/>
          </c:marker>
          <c:cat>
            <c:strRef>
              <c:f>Foglio1!$A$2:$A$7</c:f>
              <c:strCache>
                <c:ptCount val="5"/>
                <c:pt idx="0">
                  <c:v>Carico lavoro</c:v>
                </c:pt>
                <c:pt idx="1">
                  <c:v>Visite con indagini diagnostiche</c:v>
                </c:pt>
                <c:pt idx="2">
                  <c:v>Visite  specialistiche</c:v>
                </c:pt>
                <c:pt idx="3">
                  <c:v>Prescrizioni farmaceutiche</c:v>
                </c:pt>
                <c:pt idx="4">
                  <c:v>Richieste di ricovero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Colonna4</c:v>
                </c:pt>
              </c:strCache>
            </c:strRef>
          </c:tx>
          <c:spPr>
            <a:ln w="47625">
              <a:noFill/>
            </a:ln>
          </c:spPr>
          <c:marker>
            <c:symbol val="none"/>
          </c:marker>
          <c:cat>
            <c:strRef>
              <c:f>Foglio1!$A$2:$A$7</c:f>
              <c:strCache>
                <c:ptCount val="5"/>
                <c:pt idx="0">
                  <c:v>Carico lavoro</c:v>
                </c:pt>
                <c:pt idx="1">
                  <c:v>Visite con indagini diagnostiche</c:v>
                </c:pt>
                <c:pt idx="2">
                  <c:v>Visite  specialistiche</c:v>
                </c:pt>
                <c:pt idx="3">
                  <c:v>Prescrizioni farmaceutiche</c:v>
                </c:pt>
                <c:pt idx="4">
                  <c:v>Richieste di ricovero</c:v>
                </c:pt>
              </c:strCache>
            </c:strRef>
          </c:cat>
          <c:val>
            <c:numRef>
              <c:f>Foglio1!$F$2:$F$7</c:f>
              <c:numCache>
                <c:formatCode>General</c:formatCode>
                <c:ptCount val="6"/>
              </c:numCache>
            </c:numRef>
          </c:val>
        </c:ser>
        <c:hiLowLines/>
        <c:upDownBars>
          <c:gapWidth val="150"/>
          <c:upBars/>
          <c:downBars/>
        </c:upDownBars>
        <c:axId val="124671104"/>
        <c:axId val="124657024"/>
      </c:stockChart>
      <c:catAx>
        <c:axId val="124653952"/>
        <c:scaling>
          <c:orientation val="minMax"/>
        </c:scaling>
        <c:axPos val="b"/>
        <c:tickLblPos val="nextTo"/>
        <c:crossAx val="124655488"/>
        <c:crosses val="autoZero"/>
        <c:auto val="1"/>
        <c:lblAlgn val="ctr"/>
        <c:lblOffset val="100"/>
      </c:catAx>
      <c:valAx>
        <c:axId val="124655488"/>
        <c:scaling>
          <c:orientation val="minMax"/>
        </c:scaling>
        <c:axPos val="l"/>
        <c:majorGridlines/>
        <c:numFmt formatCode="General" sourceLinked="1"/>
        <c:tickLblPos val="nextTo"/>
        <c:crossAx val="124653952"/>
        <c:crosses val="autoZero"/>
        <c:crossBetween val="between"/>
      </c:valAx>
      <c:valAx>
        <c:axId val="124657024"/>
        <c:scaling>
          <c:orientation val="minMax"/>
        </c:scaling>
        <c:axPos val="r"/>
        <c:numFmt formatCode="General" sourceLinked="1"/>
        <c:tickLblPos val="nextTo"/>
        <c:crossAx val="124671104"/>
        <c:crosses val="max"/>
        <c:crossBetween val="between"/>
      </c:valAx>
      <c:catAx>
        <c:axId val="124671104"/>
        <c:scaling>
          <c:orientation val="minMax"/>
        </c:scaling>
        <c:delete val="1"/>
        <c:axPos val="b"/>
        <c:tickLblPos val="none"/>
        <c:crossAx val="124657024"/>
        <c:crosses val="autoZero"/>
        <c:auto val="1"/>
        <c:lblAlgn val="ctr"/>
        <c:lblOffset val="100"/>
      </c:catAx>
    </c:plotArea>
    <c:legend>
      <c:legendPos val="r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ayout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Nord-Ovest</c:v>
                </c:pt>
              </c:strCache>
            </c:strRef>
          </c:tx>
          <c:cat>
            <c:strRef>
              <c:f>Foglio1!$A$2:$A$6</c:f>
              <c:strCache>
                <c:ptCount val="4"/>
                <c:pt idx="0">
                  <c:v>Ipertensione Arteriosa</c:v>
                </c:pt>
                <c:pt idx="1">
                  <c:v>Ictus Ischemico</c:v>
                </c:pt>
                <c:pt idx="2">
                  <c:v>M.Ischemiche del cuore</c:v>
                </c:pt>
                <c:pt idx="3">
                  <c:v>Diabete Mellito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22.4</c:v>
                </c:pt>
                <c:pt idx="1">
                  <c:v>2.6</c:v>
                </c:pt>
                <c:pt idx="2">
                  <c:v>3.6</c:v>
                </c:pt>
                <c:pt idx="3">
                  <c:v>5.9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Nord-Est</c:v>
                </c:pt>
              </c:strCache>
            </c:strRef>
          </c:tx>
          <c:cat>
            <c:strRef>
              <c:f>Foglio1!$A$2:$A$6</c:f>
              <c:strCache>
                <c:ptCount val="4"/>
                <c:pt idx="0">
                  <c:v>Ipertensione Arteriosa</c:v>
                </c:pt>
                <c:pt idx="1">
                  <c:v>Ictus Ischemico</c:v>
                </c:pt>
                <c:pt idx="2">
                  <c:v>M.Ischemiche del cuore</c:v>
                </c:pt>
                <c:pt idx="3">
                  <c:v>Diabete Mellito</c:v>
                </c:pt>
              </c:strCache>
            </c:strRef>
          </c:cat>
          <c:val>
            <c:numRef>
              <c:f>Foglio1!$C$2:$C$6</c:f>
              <c:numCache>
                <c:formatCode>General</c:formatCode>
                <c:ptCount val="5"/>
                <c:pt idx="0">
                  <c:v>24.2</c:v>
                </c:pt>
                <c:pt idx="1">
                  <c:v>3.5</c:v>
                </c:pt>
                <c:pt idx="2">
                  <c:v>4</c:v>
                </c:pt>
                <c:pt idx="3">
                  <c:v>5.8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Centro</c:v>
                </c:pt>
              </c:strCache>
            </c:strRef>
          </c:tx>
          <c:cat>
            <c:strRef>
              <c:f>Foglio1!$A$2:$A$6</c:f>
              <c:strCache>
                <c:ptCount val="4"/>
                <c:pt idx="0">
                  <c:v>Ipertensione Arteriosa</c:v>
                </c:pt>
                <c:pt idx="1">
                  <c:v>Ictus Ischemico</c:v>
                </c:pt>
                <c:pt idx="2">
                  <c:v>M.Ischemiche del cuore</c:v>
                </c:pt>
                <c:pt idx="3">
                  <c:v>Diabete Mellito</c:v>
                </c:pt>
              </c:strCache>
            </c:strRef>
          </c:cat>
          <c:val>
            <c:numRef>
              <c:f>Foglio1!$D$2:$D$6</c:f>
              <c:numCache>
                <c:formatCode>General</c:formatCode>
                <c:ptCount val="5"/>
                <c:pt idx="0">
                  <c:v>22.4</c:v>
                </c:pt>
                <c:pt idx="1">
                  <c:v>2.9</c:v>
                </c:pt>
                <c:pt idx="2">
                  <c:v>4</c:v>
                </c:pt>
                <c:pt idx="3">
                  <c:v>6.5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Sud</c:v>
                </c:pt>
              </c:strCache>
            </c:strRef>
          </c:tx>
          <c:cat>
            <c:strRef>
              <c:f>Foglio1!$A$2:$A$6</c:f>
              <c:strCache>
                <c:ptCount val="4"/>
                <c:pt idx="0">
                  <c:v>Ipertensione Arteriosa</c:v>
                </c:pt>
                <c:pt idx="1">
                  <c:v>Ictus Ischemico</c:v>
                </c:pt>
                <c:pt idx="2">
                  <c:v>M.Ischemiche del cuore</c:v>
                </c:pt>
                <c:pt idx="3">
                  <c:v>Diabete Mellito</c:v>
                </c:pt>
              </c:strCache>
            </c:strRef>
          </c:cat>
          <c:val>
            <c:numRef>
              <c:f>Foglio1!$E$2:$E$6</c:f>
              <c:numCache>
                <c:formatCode>General</c:formatCode>
                <c:ptCount val="5"/>
                <c:pt idx="0">
                  <c:v>24.5</c:v>
                </c:pt>
                <c:pt idx="1">
                  <c:v>2.5</c:v>
                </c:pt>
                <c:pt idx="2">
                  <c:v>4.5</c:v>
                </c:pt>
                <c:pt idx="3">
                  <c:v>7.5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Isole</c:v>
                </c:pt>
              </c:strCache>
            </c:strRef>
          </c:tx>
          <c:cat>
            <c:strRef>
              <c:f>Foglio1!$A$2:$A$6</c:f>
              <c:strCache>
                <c:ptCount val="4"/>
                <c:pt idx="0">
                  <c:v>Ipertensione Arteriosa</c:v>
                </c:pt>
                <c:pt idx="1">
                  <c:v>Ictus Ischemico</c:v>
                </c:pt>
                <c:pt idx="2">
                  <c:v>M.Ischemiche del cuore</c:v>
                </c:pt>
                <c:pt idx="3">
                  <c:v>Diabete Mellito</c:v>
                </c:pt>
              </c:strCache>
            </c:strRef>
          </c:cat>
          <c:val>
            <c:numRef>
              <c:f>Foglio1!$F$2:$F$6</c:f>
              <c:numCache>
                <c:formatCode>General</c:formatCode>
                <c:ptCount val="5"/>
                <c:pt idx="0">
                  <c:v>23.2</c:v>
                </c:pt>
                <c:pt idx="1">
                  <c:v>2.2000000000000002</c:v>
                </c:pt>
                <c:pt idx="2">
                  <c:v>4</c:v>
                </c:pt>
                <c:pt idx="3">
                  <c:v>7.7</c:v>
                </c:pt>
              </c:numCache>
            </c:numRef>
          </c:val>
        </c:ser>
        <c:shape val="cylinder"/>
        <c:axId val="125985536"/>
        <c:axId val="125987072"/>
        <c:axId val="0"/>
      </c:bar3DChart>
      <c:catAx>
        <c:axId val="125985536"/>
        <c:scaling>
          <c:orientation val="minMax"/>
        </c:scaling>
        <c:axPos val="l"/>
        <c:tickLblPos val="nextTo"/>
        <c:crossAx val="125987072"/>
        <c:crosses val="autoZero"/>
        <c:auto val="1"/>
        <c:lblAlgn val="ctr"/>
        <c:lblOffset val="100"/>
      </c:catAx>
      <c:valAx>
        <c:axId val="125987072"/>
        <c:scaling>
          <c:orientation val="minMax"/>
        </c:scaling>
        <c:axPos val="b"/>
        <c:majorGridlines/>
        <c:numFmt formatCode="General" sourceLinked="1"/>
        <c:tickLblPos val="nextTo"/>
        <c:crossAx val="12598553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AngAx val="1"/>
    </c:view3D>
    <c:sideWall>
      <c:spPr>
        <a:noFill/>
      </c:spPr>
    </c:sideWall>
    <c:backWall>
      <c:spPr>
        <a:noFill/>
      </c:spPr>
    </c:backWall>
    <c:plotArea>
      <c:layout/>
      <c:bar3DChart>
        <c:barDir val="bar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Nord-Ovest</c:v>
                </c:pt>
              </c:strCache>
            </c:strRef>
          </c:tx>
          <c:cat>
            <c:strRef>
              <c:f>Foglio1!$A$2:$A$8</c:f>
              <c:strCache>
                <c:ptCount val="6"/>
                <c:pt idx="0">
                  <c:v>BPCO</c:v>
                </c:pt>
                <c:pt idx="1">
                  <c:v>Asma</c:v>
                </c:pt>
                <c:pt idx="2">
                  <c:v>Reflusso G-E</c:v>
                </c:pt>
                <c:pt idx="3">
                  <c:v>Depressione</c:v>
                </c:pt>
                <c:pt idx="4">
                  <c:v>Artrosi</c:v>
                </c:pt>
                <c:pt idx="5">
                  <c:v>IPB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>
                  <c:v>2.5</c:v>
                </c:pt>
                <c:pt idx="1">
                  <c:v>4.0999999999999996</c:v>
                </c:pt>
                <c:pt idx="2">
                  <c:v>7</c:v>
                </c:pt>
                <c:pt idx="3">
                  <c:v>4.5999999999999996</c:v>
                </c:pt>
                <c:pt idx="4">
                  <c:v>16.100000000000001</c:v>
                </c:pt>
                <c:pt idx="5">
                  <c:v>10.4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Nord-Est</c:v>
                </c:pt>
              </c:strCache>
            </c:strRef>
          </c:tx>
          <c:cat>
            <c:strRef>
              <c:f>Foglio1!$A$2:$A$8</c:f>
              <c:strCache>
                <c:ptCount val="6"/>
                <c:pt idx="0">
                  <c:v>BPCO</c:v>
                </c:pt>
                <c:pt idx="1">
                  <c:v>Asma</c:v>
                </c:pt>
                <c:pt idx="2">
                  <c:v>Reflusso G-E</c:v>
                </c:pt>
                <c:pt idx="3">
                  <c:v>Depressione</c:v>
                </c:pt>
                <c:pt idx="4">
                  <c:v>Artrosi</c:v>
                </c:pt>
                <c:pt idx="5">
                  <c:v>IPB</c:v>
                </c:pt>
              </c:strCache>
            </c:strRef>
          </c:cat>
          <c:val>
            <c:numRef>
              <c:f>Foglio1!$C$2:$C$8</c:f>
              <c:numCache>
                <c:formatCode>General</c:formatCode>
                <c:ptCount val="7"/>
                <c:pt idx="0">
                  <c:v>2.5</c:v>
                </c:pt>
                <c:pt idx="1">
                  <c:v>4</c:v>
                </c:pt>
                <c:pt idx="2">
                  <c:v>7.3</c:v>
                </c:pt>
                <c:pt idx="3">
                  <c:v>5.6</c:v>
                </c:pt>
                <c:pt idx="4">
                  <c:v>17.899999999999999</c:v>
                </c:pt>
                <c:pt idx="5">
                  <c:v>12.1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Centro</c:v>
                </c:pt>
              </c:strCache>
            </c:strRef>
          </c:tx>
          <c:cat>
            <c:strRef>
              <c:f>Foglio1!$A$2:$A$8</c:f>
              <c:strCache>
                <c:ptCount val="6"/>
                <c:pt idx="0">
                  <c:v>BPCO</c:v>
                </c:pt>
                <c:pt idx="1">
                  <c:v>Asma</c:v>
                </c:pt>
                <c:pt idx="2">
                  <c:v>Reflusso G-E</c:v>
                </c:pt>
                <c:pt idx="3">
                  <c:v>Depressione</c:v>
                </c:pt>
                <c:pt idx="4">
                  <c:v>Artrosi</c:v>
                </c:pt>
                <c:pt idx="5">
                  <c:v>IPB</c:v>
                </c:pt>
              </c:strCache>
            </c:strRef>
          </c:cat>
          <c:val>
            <c:numRef>
              <c:f>Foglio1!$D$2:$D$8</c:f>
              <c:numCache>
                <c:formatCode>General</c:formatCode>
                <c:ptCount val="7"/>
                <c:pt idx="0">
                  <c:v>2.7</c:v>
                </c:pt>
                <c:pt idx="1">
                  <c:v>3.6</c:v>
                </c:pt>
                <c:pt idx="2">
                  <c:v>6.5</c:v>
                </c:pt>
                <c:pt idx="3">
                  <c:v>4.3</c:v>
                </c:pt>
                <c:pt idx="4">
                  <c:v>17.399999999999999</c:v>
                </c:pt>
                <c:pt idx="5">
                  <c:v>11.6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Sud</c:v>
                </c:pt>
              </c:strCache>
            </c:strRef>
          </c:tx>
          <c:cat>
            <c:strRef>
              <c:f>Foglio1!$A$2:$A$8</c:f>
              <c:strCache>
                <c:ptCount val="6"/>
                <c:pt idx="0">
                  <c:v>BPCO</c:v>
                </c:pt>
                <c:pt idx="1">
                  <c:v>Asma</c:v>
                </c:pt>
                <c:pt idx="2">
                  <c:v>Reflusso G-E</c:v>
                </c:pt>
                <c:pt idx="3">
                  <c:v>Depressione</c:v>
                </c:pt>
                <c:pt idx="4">
                  <c:v>Artrosi</c:v>
                </c:pt>
                <c:pt idx="5">
                  <c:v>IPB</c:v>
                </c:pt>
              </c:strCache>
            </c:strRef>
          </c:cat>
          <c:val>
            <c:numRef>
              <c:f>Foglio1!$E$2:$E$8</c:f>
              <c:numCache>
                <c:formatCode>General</c:formatCode>
                <c:ptCount val="7"/>
                <c:pt idx="0">
                  <c:v>4</c:v>
                </c:pt>
                <c:pt idx="1">
                  <c:v>6.4</c:v>
                </c:pt>
                <c:pt idx="2">
                  <c:v>9.6</c:v>
                </c:pt>
                <c:pt idx="3">
                  <c:v>3.7</c:v>
                </c:pt>
                <c:pt idx="4">
                  <c:v>24.2</c:v>
                </c:pt>
                <c:pt idx="5">
                  <c:v>13.2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Isole</c:v>
                </c:pt>
              </c:strCache>
            </c:strRef>
          </c:tx>
          <c:cat>
            <c:strRef>
              <c:f>Foglio1!$A$2:$A$8</c:f>
              <c:strCache>
                <c:ptCount val="6"/>
                <c:pt idx="0">
                  <c:v>BPCO</c:v>
                </c:pt>
                <c:pt idx="1">
                  <c:v>Asma</c:v>
                </c:pt>
                <c:pt idx="2">
                  <c:v>Reflusso G-E</c:v>
                </c:pt>
                <c:pt idx="3">
                  <c:v>Depressione</c:v>
                </c:pt>
                <c:pt idx="4">
                  <c:v>Artrosi</c:v>
                </c:pt>
                <c:pt idx="5">
                  <c:v>IPB</c:v>
                </c:pt>
              </c:strCache>
            </c:strRef>
          </c:cat>
          <c:val>
            <c:numRef>
              <c:f>Foglio1!$F$2:$F$8</c:f>
              <c:numCache>
                <c:formatCode>General</c:formatCode>
                <c:ptCount val="7"/>
                <c:pt idx="0">
                  <c:v>2.8</c:v>
                </c:pt>
                <c:pt idx="1">
                  <c:v>5.0999999999999996</c:v>
                </c:pt>
                <c:pt idx="2">
                  <c:v>12.3</c:v>
                </c:pt>
                <c:pt idx="3">
                  <c:v>3.7</c:v>
                </c:pt>
                <c:pt idx="4">
                  <c:v>23.8</c:v>
                </c:pt>
                <c:pt idx="5">
                  <c:v>12.6</c:v>
                </c:pt>
              </c:numCache>
            </c:numRef>
          </c:val>
        </c:ser>
        <c:shape val="cylinder"/>
        <c:axId val="126265600"/>
        <c:axId val="126279680"/>
        <c:axId val="0"/>
      </c:bar3DChart>
      <c:catAx>
        <c:axId val="126265600"/>
        <c:scaling>
          <c:orientation val="minMax"/>
        </c:scaling>
        <c:axPos val="l"/>
        <c:tickLblPos val="nextTo"/>
        <c:crossAx val="126279680"/>
        <c:crosses val="autoZero"/>
        <c:auto val="1"/>
        <c:lblAlgn val="ctr"/>
        <c:lblOffset val="100"/>
      </c:catAx>
      <c:valAx>
        <c:axId val="126279680"/>
        <c:scaling>
          <c:orientation val="minMax"/>
        </c:scaling>
        <c:axPos val="b"/>
        <c:majorGridlines/>
        <c:numFmt formatCode="General" sourceLinked="1"/>
        <c:tickLblPos val="nextTo"/>
        <c:crossAx val="126265600"/>
        <c:crosses val="autoZero"/>
        <c:crossBetween val="between"/>
      </c:valAx>
      <c:spPr>
        <a:noFill/>
      </c:spPr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Nord-Ovest</c:v>
                </c:pt>
              </c:strCache>
            </c:strRef>
          </c:tx>
          <c:cat>
            <c:strRef>
              <c:f>Foglio1!$A$2:$A$5</c:f>
              <c:strCache>
                <c:ptCount val="4"/>
                <c:pt idx="0">
                  <c:v>Fumatori</c:v>
                </c:pt>
                <c:pt idx="1">
                  <c:v>Obesità</c:v>
                </c:pt>
                <c:pt idx="2">
                  <c:v>Sovrappeso</c:v>
                </c:pt>
                <c:pt idx="3">
                  <c:v>Attività fisica assente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25.5</c:v>
                </c:pt>
                <c:pt idx="1">
                  <c:v>15.6</c:v>
                </c:pt>
                <c:pt idx="2">
                  <c:v>33.300000000000004</c:v>
                </c:pt>
                <c:pt idx="3">
                  <c:v>31.1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Nord-Est</c:v>
                </c:pt>
              </c:strCache>
            </c:strRef>
          </c:tx>
          <c:cat>
            <c:strRef>
              <c:f>Foglio1!$A$2:$A$5</c:f>
              <c:strCache>
                <c:ptCount val="4"/>
                <c:pt idx="0">
                  <c:v>Fumatori</c:v>
                </c:pt>
                <c:pt idx="1">
                  <c:v>Obesità</c:v>
                </c:pt>
                <c:pt idx="2">
                  <c:v>Sovrappeso</c:v>
                </c:pt>
                <c:pt idx="3">
                  <c:v>Attività fisica assente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23.5</c:v>
                </c:pt>
                <c:pt idx="1">
                  <c:v>16.8</c:v>
                </c:pt>
                <c:pt idx="2">
                  <c:v>34.5</c:v>
                </c:pt>
                <c:pt idx="3">
                  <c:v>38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Centro</c:v>
                </c:pt>
              </c:strCache>
            </c:strRef>
          </c:tx>
          <c:cat>
            <c:strRef>
              <c:f>Foglio1!$A$2:$A$5</c:f>
              <c:strCache>
                <c:ptCount val="4"/>
                <c:pt idx="0">
                  <c:v>Fumatori</c:v>
                </c:pt>
                <c:pt idx="1">
                  <c:v>Obesità</c:v>
                </c:pt>
                <c:pt idx="2">
                  <c:v>Sovrappeso</c:v>
                </c:pt>
                <c:pt idx="3">
                  <c:v>Attività fisica assente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  <c:pt idx="0">
                  <c:v>25.6</c:v>
                </c:pt>
                <c:pt idx="1">
                  <c:v>18.600000000000001</c:v>
                </c:pt>
                <c:pt idx="2">
                  <c:v>36.4</c:v>
                </c:pt>
                <c:pt idx="3">
                  <c:v>43.6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Sud</c:v>
                </c:pt>
              </c:strCache>
            </c:strRef>
          </c:tx>
          <c:cat>
            <c:strRef>
              <c:f>Foglio1!$A$2:$A$5</c:f>
              <c:strCache>
                <c:ptCount val="4"/>
                <c:pt idx="0">
                  <c:v>Fumatori</c:v>
                </c:pt>
                <c:pt idx="1">
                  <c:v>Obesità</c:v>
                </c:pt>
                <c:pt idx="2">
                  <c:v>Sovrappeso</c:v>
                </c:pt>
                <c:pt idx="3">
                  <c:v>Attività fisica assente</c:v>
                </c:pt>
              </c:strCache>
            </c:strRef>
          </c:cat>
          <c:val>
            <c:numRef>
              <c:f>Foglio1!$E$2:$E$5</c:f>
              <c:numCache>
                <c:formatCode>General</c:formatCode>
                <c:ptCount val="4"/>
                <c:pt idx="0">
                  <c:v>28.4</c:v>
                </c:pt>
                <c:pt idx="1">
                  <c:v>22.4</c:v>
                </c:pt>
                <c:pt idx="2">
                  <c:v>37.4</c:v>
                </c:pt>
                <c:pt idx="3">
                  <c:v>44.4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Isole</c:v>
                </c:pt>
              </c:strCache>
            </c:strRef>
          </c:tx>
          <c:cat>
            <c:strRef>
              <c:f>Foglio1!$A$2:$A$5</c:f>
              <c:strCache>
                <c:ptCount val="4"/>
                <c:pt idx="0">
                  <c:v>Fumatori</c:v>
                </c:pt>
                <c:pt idx="1">
                  <c:v>Obesità</c:v>
                </c:pt>
                <c:pt idx="2">
                  <c:v>Sovrappeso</c:v>
                </c:pt>
                <c:pt idx="3">
                  <c:v>Attività fisica assente</c:v>
                </c:pt>
              </c:strCache>
            </c:strRef>
          </c:cat>
          <c:val>
            <c:numRef>
              <c:f>Foglio1!$F$2:$F$5</c:f>
              <c:numCache>
                <c:formatCode>General</c:formatCode>
                <c:ptCount val="4"/>
                <c:pt idx="0">
                  <c:v>27.4</c:v>
                </c:pt>
                <c:pt idx="1">
                  <c:v>25.1</c:v>
                </c:pt>
                <c:pt idx="2">
                  <c:v>34.1</c:v>
                </c:pt>
                <c:pt idx="3">
                  <c:v>45.2</c:v>
                </c:pt>
              </c:numCache>
            </c:numRef>
          </c:val>
        </c:ser>
        <c:shape val="cylinder"/>
        <c:axId val="126153472"/>
        <c:axId val="126155008"/>
        <c:axId val="0"/>
      </c:bar3DChart>
      <c:catAx>
        <c:axId val="126153472"/>
        <c:scaling>
          <c:orientation val="minMax"/>
        </c:scaling>
        <c:axPos val="l"/>
        <c:tickLblPos val="nextTo"/>
        <c:crossAx val="126155008"/>
        <c:crosses val="autoZero"/>
        <c:auto val="1"/>
        <c:lblAlgn val="ctr"/>
        <c:lblOffset val="100"/>
      </c:catAx>
      <c:valAx>
        <c:axId val="126155008"/>
        <c:scaling>
          <c:orientation val="minMax"/>
        </c:scaling>
        <c:axPos val="b"/>
        <c:majorGridlines/>
        <c:numFmt formatCode="General" sourceLinked="1"/>
        <c:tickLblPos val="nextTo"/>
        <c:crossAx val="12615347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6.6138046723537222E-2"/>
          <c:y val="0.22177470477136538"/>
          <c:w val="0.76225939860536052"/>
          <c:h val="0.74388940444525775"/>
        </c:manualLayout>
      </c:layout>
      <c:bar3DChart>
        <c:barDir val="col"/>
        <c:grouping val="stacked"/>
        <c:ser>
          <c:idx val="0"/>
          <c:order val="0"/>
          <c:tx>
            <c:strRef>
              <c:f>Foglio1!$B$1</c:f>
              <c:strCache>
                <c:ptCount val="1"/>
                <c:pt idx="0">
                  <c:v>Differenza Nord/Sud          </c:v>
                </c:pt>
              </c:strCache>
            </c:strRef>
          </c:tx>
          <c:cat>
            <c:strRef>
              <c:f>Foglio1!$A$2:$A$5</c:f>
              <c:strCache>
                <c:ptCount val="4"/>
                <c:pt idx="0">
                  <c:v>Fumatori</c:v>
                </c:pt>
                <c:pt idx="1">
                  <c:v>Obesità</c:v>
                </c:pt>
                <c:pt idx="2">
                  <c:v>Sovrappeso</c:v>
                </c:pt>
                <c:pt idx="3">
                  <c:v>Assenza attività fisic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-3.9</c:v>
                </c:pt>
                <c:pt idx="1">
                  <c:v>-6.2</c:v>
                </c:pt>
                <c:pt idx="2">
                  <c:v>-3.5</c:v>
                </c:pt>
                <c:pt idx="3">
                  <c:v>-9.8500000000000032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 2</c:v>
                </c:pt>
              </c:strCache>
            </c:strRef>
          </c:tx>
          <c:cat>
            <c:strRef>
              <c:f>Foglio1!$A$2:$A$5</c:f>
              <c:strCache>
                <c:ptCount val="4"/>
                <c:pt idx="0">
                  <c:v>Fumatori</c:v>
                </c:pt>
                <c:pt idx="1">
                  <c:v>Obesità</c:v>
                </c:pt>
                <c:pt idx="2">
                  <c:v>Sovrappeso</c:v>
                </c:pt>
                <c:pt idx="3">
                  <c:v>Assenza attività fisic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 3</c:v>
                </c:pt>
              </c:strCache>
            </c:strRef>
          </c:tx>
          <c:cat>
            <c:strRef>
              <c:f>Foglio1!$A$2:$A$5</c:f>
              <c:strCache>
                <c:ptCount val="4"/>
                <c:pt idx="0">
                  <c:v>Fumatori</c:v>
                </c:pt>
                <c:pt idx="1">
                  <c:v>Obesità</c:v>
                </c:pt>
                <c:pt idx="2">
                  <c:v>Sovrappeso</c:v>
                </c:pt>
                <c:pt idx="3">
                  <c:v>Assenza attività fisic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</c:numCache>
            </c:numRef>
          </c:val>
        </c:ser>
        <c:shape val="pyramid"/>
        <c:axId val="126588032"/>
        <c:axId val="126589568"/>
        <c:axId val="0"/>
      </c:bar3DChart>
      <c:catAx>
        <c:axId val="126588032"/>
        <c:scaling>
          <c:orientation val="minMax"/>
        </c:scaling>
        <c:axPos val="b"/>
        <c:tickLblPos val="nextTo"/>
        <c:crossAx val="126589568"/>
        <c:crosses val="autoZero"/>
        <c:auto val="1"/>
        <c:lblAlgn val="ctr"/>
        <c:lblOffset val="100"/>
      </c:catAx>
      <c:valAx>
        <c:axId val="126589568"/>
        <c:scaling>
          <c:orientation val="minMax"/>
        </c:scaling>
        <c:axPos val="l"/>
        <c:majorGridlines/>
        <c:numFmt formatCode="General" sourceLinked="1"/>
        <c:tickLblPos val="nextTo"/>
        <c:crossAx val="126588032"/>
        <c:crosses val="autoZero"/>
        <c:crossBetween val="between"/>
      </c:valAx>
    </c:plotArea>
    <c:legend>
      <c:legendPos val="r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81029522745720961"/>
          <c:y val="0.51760817425514838"/>
          <c:w val="0.18970477254279064"/>
          <c:h val="0.23612114993758862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Nord-Ovest</c:v>
                </c:pt>
              </c:strCache>
            </c:strRef>
          </c:tx>
          <c:cat>
            <c:strRef>
              <c:f>Foglio1!$A$2:$A$6</c:f>
              <c:strCache>
                <c:ptCount val="4"/>
                <c:pt idx="0">
                  <c:v>T. cute</c:v>
                </c:pt>
                <c:pt idx="1">
                  <c:v>T.colon</c:v>
                </c:pt>
                <c:pt idx="2">
                  <c:v>T.Prostata</c:v>
                </c:pt>
                <c:pt idx="3">
                  <c:v>T. Polmone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 formatCode="h:mm">
                  <c:v>0.46041666666666686</c:v>
                </c:pt>
                <c:pt idx="1">
                  <c:v>5.8</c:v>
                </c:pt>
                <c:pt idx="2">
                  <c:v>13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Nord-Est</c:v>
                </c:pt>
              </c:strCache>
            </c:strRef>
          </c:tx>
          <c:cat>
            <c:strRef>
              <c:f>Foglio1!$A$2:$A$6</c:f>
              <c:strCache>
                <c:ptCount val="4"/>
                <c:pt idx="0">
                  <c:v>T. cute</c:v>
                </c:pt>
                <c:pt idx="1">
                  <c:v>T.colon</c:v>
                </c:pt>
                <c:pt idx="2">
                  <c:v>T.Prostata</c:v>
                </c:pt>
                <c:pt idx="3">
                  <c:v>T. Polmone</c:v>
                </c:pt>
              </c:strCache>
            </c:strRef>
          </c:cat>
          <c:val>
            <c:numRef>
              <c:f>Foglio1!$C$2:$C$6</c:f>
              <c:numCache>
                <c:formatCode>General</c:formatCode>
                <c:ptCount val="5"/>
                <c:pt idx="0">
                  <c:v>15.1</c:v>
                </c:pt>
                <c:pt idx="1">
                  <c:v>7</c:v>
                </c:pt>
                <c:pt idx="2">
                  <c:v>14.6</c:v>
                </c:pt>
                <c:pt idx="3">
                  <c:v>2.9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Centro</c:v>
                </c:pt>
              </c:strCache>
            </c:strRef>
          </c:tx>
          <c:cat>
            <c:strRef>
              <c:f>Foglio1!$A$2:$A$6</c:f>
              <c:strCache>
                <c:ptCount val="4"/>
                <c:pt idx="0">
                  <c:v>T. cute</c:v>
                </c:pt>
                <c:pt idx="1">
                  <c:v>T.colon</c:v>
                </c:pt>
                <c:pt idx="2">
                  <c:v>T.Prostata</c:v>
                </c:pt>
                <c:pt idx="3">
                  <c:v>T. Polmone</c:v>
                </c:pt>
              </c:strCache>
            </c:strRef>
          </c:cat>
          <c:val>
            <c:numRef>
              <c:f>Foglio1!$D$2:$D$6</c:f>
              <c:numCache>
                <c:formatCode>General</c:formatCode>
                <c:ptCount val="5"/>
                <c:pt idx="0">
                  <c:v>11.7</c:v>
                </c:pt>
                <c:pt idx="1">
                  <c:v>6.6</c:v>
                </c:pt>
                <c:pt idx="2">
                  <c:v>11.1</c:v>
                </c:pt>
                <c:pt idx="3">
                  <c:v>2.4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Sud</c:v>
                </c:pt>
              </c:strCache>
            </c:strRef>
          </c:tx>
          <c:cat>
            <c:strRef>
              <c:f>Foglio1!$A$2:$A$6</c:f>
              <c:strCache>
                <c:ptCount val="4"/>
                <c:pt idx="0">
                  <c:v>T. cute</c:v>
                </c:pt>
                <c:pt idx="1">
                  <c:v>T.colon</c:v>
                </c:pt>
                <c:pt idx="2">
                  <c:v>T.Prostata</c:v>
                </c:pt>
                <c:pt idx="3">
                  <c:v>T. Polmone</c:v>
                </c:pt>
              </c:strCache>
            </c:strRef>
          </c:cat>
          <c:val>
            <c:numRef>
              <c:f>Foglio1!$E$2:$E$6</c:f>
              <c:numCache>
                <c:formatCode>General</c:formatCode>
                <c:ptCount val="5"/>
                <c:pt idx="0">
                  <c:v>8.6</c:v>
                </c:pt>
                <c:pt idx="1">
                  <c:v>4.4000000000000004</c:v>
                </c:pt>
                <c:pt idx="2">
                  <c:v>8.1</c:v>
                </c:pt>
                <c:pt idx="3">
                  <c:v>2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Isole</c:v>
                </c:pt>
              </c:strCache>
            </c:strRef>
          </c:tx>
          <c:cat>
            <c:strRef>
              <c:f>Foglio1!$A$2:$A$6</c:f>
              <c:strCache>
                <c:ptCount val="4"/>
                <c:pt idx="0">
                  <c:v>T. cute</c:v>
                </c:pt>
                <c:pt idx="1">
                  <c:v>T.colon</c:v>
                </c:pt>
                <c:pt idx="2">
                  <c:v>T.Prostata</c:v>
                </c:pt>
                <c:pt idx="3">
                  <c:v>T. Polmone</c:v>
                </c:pt>
              </c:strCache>
            </c:strRef>
          </c:cat>
          <c:val>
            <c:numRef>
              <c:f>Foglio1!$F$2:$F$6</c:f>
              <c:numCache>
                <c:formatCode>General</c:formatCode>
                <c:ptCount val="5"/>
                <c:pt idx="0">
                  <c:v>7.9</c:v>
                </c:pt>
                <c:pt idx="1">
                  <c:v>4.0999999999999996</c:v>
                </c:pt>
                <c:pt idx="2">
                  <c:v>7.1</c:v>
                </c:pt>
                <c:pt idx="3">
                  <c:v>2</c:v>
                </c:pt>
              </c:numCache>
            </c:numRef>
          </c:val>
        </c:ser>
        <c:shape val="cylinder"/>
        <c:axId val="127902464"/>
        <c:axId val="127904000"/>
        <c:axId val="0"/>
      </c:bar3DChart>
      <c:catAx>
        <c:axId val="127902464"/>
        <c:scaling>
          <c:orientation val="minMax"/>
        </c:scaling>
        <c:axPos val="l"/>
        <c:tickLblPos val="nextTo"/>
        <c:crossAx val="127904000"/>
        <c:crosses val="autoZero"/>
        <c:auto val="1"/>
        <c:lblAlgn val="ctr"/>
        <c:lblOffset val="100"/>
      </c:catAx>
      <c:valAx>
        <c:axId val="127904000"/>
        <c:scaling>
          <c:orientation val="minMax"/>
        </c:scaling>
        <c:axPos val="b"/>
        <c:majorGridlines/>
        <c:numFmt formatCode="h:mm" sourceLinked="1"/>
        <c:tickLblPos val="nextTo"/>
        <c:crossAx val="12790246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54BDF9-8515-4677-9942-0171F000F8EB}" type="doc">
      <dgm:prSet loTypeId="urn:microsoft.com/office/officeart/2005/8/layout/list1#1" loCatId="list" qsTypeId="urn:microsoft.com/office/officeart/2005/8/quickstyle/simple2#1" qsCatId="simple" csTypeId="urn:microsoft.com/office/officeart/2005/8/colors/colorful1#1" csCatId="colorful" phldr="1"/>
      <dgm:spPr/>
      <dgm:t>
        <a:bodyPr/>
        <a:lstStyle>
          <a:extLst/>
        </a:lstStyle>
        <a:p>
          <a:endParaRPr lang="it-IT"/>
        </a:p>
      </dgm:t>
    </dgm:pt>
    <dgm:pt modelId="{787546C1-DD5C-4D6E-BFDD-D95A52E781AD}">
      <dgm:prSet phldrT="[Text]" custT="1"/>
      <dgm:spPr/>
      <dgm:t>
        <a:bodyPr/>
        <a:lstStyle>
          <a:extLst/>
        </a:lstStyle>
        <a:p>
          <a:r>
            <a:rPr lang="it-IT" sz="1000" dirty="0" smtClean="0"/>
            <a:t>Attività ambulatoriale quotidiana</a:t>
          </a:r>
          <a:endParaRPr lang="it-IT" sz="1000" dirty="0"/>
        </a:p>
      </dgm:t>
    </dgm:pt>
    <dgm:pt modelId="{88942913-D2BB-4DEB-B0E7-EA2B7A6CD360}" type="parTrans" cxnId="{DFAEFA4C-B3B0-4C4E-BCD8-BFB53D07C5D0}">
      <dgm:prSet/>
      <dgm:spPr/>
      <dgm:t>
        <a:bodyPr/>
        <a:lstStyle>
          <a:extLst/>
        </a:lstStyle>
        <a:p>
          <a:endParaRPr lang="it-IT"/>
        </a:p>
      </dgm:t>
    </dgm:pt>
    <dgm:pt modelId="{579A9A07-8770-4AC1-9705-76E19F87D269}" type="sibTrans" cxnId="{DFAEFA4C-B3B0-4C4E-BCD8-BFB53D07C5D0}">
      <dgm:prSet/>
      <dgm:spPr/>
      <dgm:t>
        <a:bodyPr/>
        <a:lstStyle>
          <a:extLst/>
        </a:lstStyle>
        <a:p>
          <a:endParaRPr lang="it-IT"/>
        </a:p>
      </dgm:t>
    </dgm:pt>
    <dgm:pt modelId="{AC5265C1-0BAB-4984-A634-E4518A8EC253}">
      <dgm:prSet phldrT="[Text]" custT="1"/>
      <dgm:spPr/>
      <dgm:t>
        <a:bodyPr/>
        <a:lstStyle>
          <a:extLst/>
        </a:lstStyle>
        <a:p>
          <a:r>
            <a:rPr lang="it-IT" sz="1000" dirty="0" smtClean="0"/>
            <a:t>Prevalenza di patologie </a:t>
          </a:r>
          <a:r>
            <a:rPr lang="it-IT" sz="1000" dirty="0" err="1" smtClean="0"/>
            <a:t>cardiometaboliche</a:t>
          </a:r>
          <a:endParaRPr lang="it-IT" sz="1000" dirty="0"/>
        </a:p>
      </dgm:t>
    </dgm:pt>
    <dgm:pt modelId="{26A0947C-B518-417C-9D68-EC422DC1E3A5}" type="parTrans" cxnId="{579A338B-B5D8-4240-8867-8564B0DC96F3}">
      <dgm:prSet/>
      <dgm:spPr/>
      <dgm:t>
        <a:bodyPr/>
        <a:lstStyle>
          <a:extLst/>
        </a:lstStyle>
        <a:p>
          <a:endParaRPr lang="it-IT"/>
        </a:p>
      </dgm:t>
    </dgm:pt>
    <dgm:pt modelId="{E68E8117-B3CB-464C-9711-4DBE8BF88216}" type="sibTrans" cxnId="{579A338B-B5D8-4240-8867-8564B0DC96F3}">
      <dgm:prSet/>
      <dgm:spPr/>
      <dgm:t>
        <a:bodyPr/>
        <a:lstStyle>
          <a:extLst/>
        </a:lstStyle>
        <a:p>
          <a:endParaRPr lang="it-IT"/>
        </a:p>
      </dgm:t>
    </dgm:pt>
    <dgm:pt modelId="{F50BDB3E-817D-4A89-9D71-D9E0B029567B}">
      <dgm:prSet phldrT="[Text]" custT="1"/>
      <dgm:spPr/>
      <dgm:t>
        <a:bodyPr/>
        <a:lstStyle>
          <a:extLst/>
        </a:lstStyle>
        <a:p>
          <a:r>
            <a:rPr lang="it-IT" sz="1000" dirty="0" smtClean="0"/>
            <a:t>Prevalenza di patologie polmonari,gastroenteriche, </a:t>
          </a:r>
          <a:r>
            <a:rPr lang="it-IT" sz="1000" dirty="0" err="1" smtClean="0"/>
            <a:t>osteoartrosiche</a:t>
          </a:r>
          <a:r>
            <a:rPr lang="it-IT" sz="1000" dirty="0" smtClean="0"/>
            <a:t>, psichiche</a:t>
          </a:r>
          <a:endParaRPr lang="it-IT" sz="1000" dirty="0"/>
        </a:p>
      </dgm:t>
    </dgm:pt>
    <dgm:pt modelId="{DE0B39BA-A6F3-455E-8022-365CCF701DB7}" type="parTrans" cxnId="{E8EF61B1-515C-44F0-9393-3A960B69FA7A}">
      <dgm:prSet/>
      <dgm:spPr/>
      <dgm:t>
        <a:bodyPr/>
        <a:lstStyle>
          <a:extLst/>
        </a:lstStyle>
        <a:p>
          <a:endParaRPr lang="it-IT"/>
        </a:p>
      </dgm:t>
    </dgm:pt>
    <dgm:pt modelId="{25F4C625-3E51-442C-BBB8-3FA715271B27}" type="sibTrans" cxnId="{E8EF61B1-515C-44F0-9393-3A960B69FA7A}">
      <dgm:prSet/>
      <dgm:spPr/>
      <dgm:t>
        <a:bodyPr/>
        <a:lstStyle>
          <a:extLst/>
        </a:lstStyle>
        <a:p>
          <a:endParaRPr lang="it-IT"/>
        </a:p>
      </dgm:t>
    </dgm:pt>
    <dgm:pt modelId="{ECBD6B98-1CBE-4BAA-AB77-4873C9DB1799}">
      <dgm:prSet phldrT="[Text]" custT="1"/>
      <dgm:spPr>
        <a:solidFill>
          <a:schemeClr val="accent6"/>
        </a:solidFill>
      </dgm:spPr>
      <dgm:t>
        <a:bodyPr/>
        <a:lstStyle>
          <a:extLst/>
        </a:lstStyle>
        <a:p>
          <a:r>
            <a:rPr lang="it-IT" sz="1000" dirty="0" smtClean="0"/>
            <a:t>Prevalenza tumori</a:t>
          </a:r>
          <a:endParaRPr lang="it-IT" sz="1000" dirty="0"/>
        </a:p>
      </dgm:t>
    </dgm:pt>
    <dgm:pt modelId="{A8E7F406-AFD8-48D2-8D82-E8A1F17391BF}" type="parTrans" cxnId="{7BE48F06-505A-4F51-BA61-409D1FF34502}">
      <dgm:prSet/>
      <dgm:spPr/>
      <dgm:t>
        <a:bodyPr/>
        <a:lstStyle>
          <a:extLst/>
        </a:lstStyle>
        <a:p>
          <a:endParaRPr lang="it-IT"/>
        </a:p>
      </dgm:t>
    </dgm:pt>
    <dgm:pt modelId="{CF18F627-55D0-4D75-84BC-9F6776290819}" type="sibTrans" cxnId="{7BE48F06-505A-4F51-BA61-409D1FF34502}">
      <dgm:prSet/>
      <dgm:spPr/>
      <dgm:t>
        <a:bodyPr/>
        <a:lstStyle>
          <a:extLst/>
        </a:lstStyle>
        <a:p>
          <a:endParaRPr lang="it-IT"/>
        </a:p>
      </dgm:t>
    </dgm:pt>
    <dgm:pt modelId="{9D58511D-D18C-46E6-ADFB-6CDE1389D37F}" type="pres">
      <dgm:prSet presAssocID="{8554BDF9-8515-4677-9942-0171F000F8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>
          <a:extLst/>
        </a:lstStyle>
        <a:p>
          <a:endParaRPr lang="it-IT"/>
        </a:p>
      </dgm:t>
    </dgm:pt>
    <dgm:pt modelId="{29EC7F92-6143-4EC7-AD17-ECAF75C06DC8}" type="pres">
      <dgm:prSet presAssocID="{787546C1-DD5C-4D6E-BFDD-D95A52E781AD}" presName="parentLin" presStyleCnt="0"/>
      <dgm:spPr/>
      <dgm:t>
        <a:bodyPr/>
        <a:lstStyle>
          <a:extLst/>
        </a:lstStyle>
        <a:p>
          <a:endParaRPr lang="it-IT"/>
        </a:p>
      </dgm:t>
    </dgm:pt>
    <dgm:pt modelId="{F4F466C7-208D-4B4A-A865-9D82D8E9F892}" type="pres">
      <dgm:prSet presAssocID="{787546C1-DD5C-4D6E-BFDD-D95A52E781AD}" presName="parentLeftMargin" presStyleLbl="node1" presStyleIdx="0" presStyleCnt="4"/>
      <dgm:spPr/>
      <dgm:t>
        <a:bodyPr/>
        <a:lstStyle>
          <a:extLst/>
        </a:lstStyle>
        <a:p>
          <a:endParaRPr lang="it-IT"/>
        </a:p>
      </dgm:t>
    </dgm:pt>
    <dgm:pt modelId="{8BC4E78D-0D98-4ED2-B23A-71FEC19A6436}" type="pres">
      <dgm:prSet presAssocID="{787546C1-DD5C-4D6E-BFDD-D95A52E781AD}" presName="parentText" presStyleLbl="node1" presStyleIdx="0" presStyleCnt="4" custScaleX="115633" custScaleY="343930" custLinFactY="-200000" custLinFactNeighborX="-71180" custLinFactNeighborY="-237189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it-IT"/>
        </a:p>
      </dgm:t>
    </dgm:pt>
    <dgm:pt modelId="{129CDA7D-4C80-4698-AFD0-7208B5D9749E}" type="pres">
      <dgm:prSet presAssocID="{787546C1-DD5C-4D6E-BFDD-D95A52E781AD}" presName="negativeSpace" presStyleCnt="0"/>
      <dgm:spPr/>
      <dgm:t>
        <a:bodyPr/>
        <a:lstStyle>
          <a:extLst/>
        </a:lstStyle>
        <a:p>
          <a:endParaRPr lang="it-IT"/>
        </a:p>
      </dgm:t>
    </dgm:pt>
    <dgm:pt modelId="{EBA8CF1F-3B4A-4B6A-8877-CB03CDDAB1E9}" type="pres">
      <dgm:prSet presAssocID="{787546C1-DD5C-4D6E-BFDD-D95A52E781AD}" presName="childText" presStyleLbl="alignAcc1" presStyleIdx="0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it-IT"/>
        </a:p>
      </dgm:t>
    </dgm:pt>
    <dgm:pt modelId="{8BC0D01A-9D98-495C-93AA-A7D9631CDDAD}" type="pres">
      <dgm:prSet presAssocID="{579A9A07-8770-4AC1-9705-76E19F87D269}" presName="spaceBetweenRectangles" presStyleCnt="0"/>
      <dgm:spPr/>
      <dgm:t>
        <a:bodyPr/>
        <a:lstStyle>
          <a:extLst/>
        </a:lstStyle>
        <a:p>
          <a:endParaRPr lang="it-IT"/>
        </a:p>
      </dgm:t>
    </dgm:pt>
    <dgm:pt modelId="{D4434ECF-2146-46AC-B62E-87AB389C995A}" type="pres">
      <dgm:prSet presAssocID="{AC5265C1-0BAB-4984-A634-E4518A8EC253}" presName="parentLin" presStyleCnt="0"/>
      <dgm:spPr/>
      <dgm:t>
        <a:bodyPr/>
        <a:lstStyle>
          <a:extLst/>
        </a:lstStyle>
        <a:p>
          <a:endParaRPr lang="it-IT"/>
        </a:p>
      </dgm:t>
    </dgm:pt>
    <dgm:pt modelId="{06B5F591-72E0-4CFF-9799-36D4050BD51D}" type="pres">
      <dgm:prSet presAssocID="{AC5265C1-0BAB-4984-A634-E4518A8EC253}" presName="parentLeftMargin" presStyleLbl="node1" presStyleIdx="0" presStyleCnt="4"/>
      <dgm:spPr/>
      <dgm:t>
        <a:bodyPr/>
        <a:lstStyle>
          <a:extLst/>
        </a:lstStyle>
        <a:p>
          <a:endParaRPr lang="it-IT"/>
        </a:p>
      </dgm:t>
    </dgm:pt>
    <dgm:pt modelId="{12E5634D-BCAA-48AB-BADB-754A15E9B7AC}" type="pres">
      <dgm:prSet presAssocID="{AC5265C1-0BAB-4984-A634-E4518A8EC253}" presName="parentText" presStyleLbl="node1" presStyleIdx="1" presStyleCnt="4" custScaleX="112298" custScaleY="344422" custLinFactNeighborX="-38562" custLinFactNeighborY="-6266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it-IT"/>
        </a:p>
      </dgm:t>
    </dgm:pt>
    <dgm:pt modelId="{3DAA9763-50F6-4CC4-B6DA-0A4C45FFB361}" type="pres">
      <dgm:prSet presAssocID="{AC5265C1-0BAB-4984-A634-E4518A8EC253}" presName="negativeSpace" presStyleCnt="0"/>
      <dgm:spPr/>
      <dgm:t>
        <a:bodyPr/>
        <a:lstStyle>
          <a:extLst/>
        </a:lstStyle>
        <a:p>
          <a:endParaRPr lang="it-IT"/>
        </a:p>
      </dgm:t>
    </dgm:pt>
    <dgm:pt modelId="{51228DB3-E7D4-486B-A0C1-9A59D129891F}" type="pres">
      <dgm:prSet presAssocID="{AC5265C1-0BAB-4984-A634-E4518A8EC253}" presName="childText" presStyleLbl="alignAcc1" presStyleIdx="1" presStyleCnt="4" custScaleY="328620" custLinFactY="-223480" custLinFactNeighborX="0" custLinFactNeighborY="-300000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it-IT"/>
        </a:p>
      </dgm:t>
    </dgm:pt>
    <dgm:pt modelId="{ECC02425-44D1-4F4C-B5D6-13442CA71F2A}" type="pres">
      <dgm:prSet presAssocID="{E68E8117-B3CB-464C-9711-4DBE8BF88216}" presName="spaceBetweenRectangles" presStyleCnt="0"/>
      <dgm:spPr/>
      <dgm:t>
        <a:bodyPr/>
        <a:lstStyle>
          <a:extLst/>
        </a:lstStyle>
        <a:p>
          <a:endParaRPr lang="it-IT"/>
        </a:p>
      </dgm:t>
    </dgm:pt>
    <dgm:pt modelId="{98CD7476-6A48-4BD0-A0B1-E79081300878}" type="pres">
      <dgm:prSet presAssocID="{F50BDB3E-817D-4A89-9D71-D9E0B029567B}" presName="parentLin" presStyleCnt="0"/>
      <dgm:spPr/>
      <dgm:t>
        <a:bodyPr/>
        <a:lstStyle>
          <a:extLst/>
        </a:lstStyle>
        <a:p>
          <a:endParaRPr lang="it-IT"/>
        </a:p>
      </dgm:t>
    </dgm:pt>
    <dgm:pt modelId="{63AA2D3F-331D-492F-82D5-8A2B6C78BAAD}" type="pres">
      <dgm:prSet presAssocID="{F50BDB3E-817D-4A89-9D71-D9E0B029567B}" presName="parentLeftMargin" presStyleLbl="node1" presStyleIdx="1" presStyleCnt="4"/>
      <dgm:spPr/>
      <dgm:t>
        <a:bodyPr/>
        <a:lstStyle>
          <a:extLst/>
        </a:lstStyle>
        <a:p>
          <a:endParaRPr lang="it-IT"/>
        </a:p>
      </dgm:t>
    </dgm:pt>
    <dgm:pt modelId="{2CFD44AC-C5B0-407B-B2EE-07415AFE4DC4}" type="pres">
      <dgm:prSet presAssocID="{F50BDB3E-817D-4A89-9D71-D9E0B029567B}" presName="parentText" presStyleLbl="node1" presStyleIdx="2" presStyleCnt="4" custScaleX="116959" custScaleY="366147" custLinFactY="-100000" custLinFactNeighborX="-38562" custLinFactNeighborY="-133455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it-IT"/>
        </a:p>
      </dgm:t>
    </dgm:pt>
    <dgm:pt modelId="{E27A153A-8ADD-4646-B3A3-509A74CD0695}" type="pres">
      <dgm:prSet presAssocID="{F50BDB3E-817D-4A89-9D71-D9E0B029567B}" presName="negativeSpace" presStyleCnt="0"/>
      <dgm:spPr/>
      <dgm:t>
        <a:bodyPr/>
        <a:lstStyle>
          <a:extLst/>
        </a:lstStyle>
        <a:p>
          <a:endParaRPr lang="it-IT"/>
        </a:p>
      </dgm:t>
    </dgm:pt>
    <dgm:pt modelId="{2DB5D132-AB90-49A4-A479-F0988A86E33E}" type="pres">
      <dgm:prSet presAssocID="{F50BDB3E-817D-4A89-9D71-D9E0B029567B}" presName="childText" presStyleLbl="alignAcc1" presStyleIdx="2" presStyleCnt="4" custLinFactY="-50899" custLinFactNeighborX="0" custLinFactNeighborY="-100000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it-IT"/>
        </a:p>
      </dgm:t>
    </dgm:pt>
    <dgm:pt modelId="{A5E75685-2820-438A-88AF-159553A570AE}" type="pres">
      <dgm:prSet presAssocID="{25F4C625-3E51-442C-BBB8-3FA715271B27}" presName="spaceBetweenRectangles" presStyleCnt="0"/>
      <dgm:spPr/>
      <dgm:t>
        <a:bodyPr/>
        <a:lstStyle>
          <a:extLst/>
        </a:lstStyle>
        <a:p>
          <a:endParaRPr lang="it-IT"/>
        </a:p>
      </dgm:t>
    </dgm:pt>
    <dgm:pt modelId="{3936D63D-3BB5-4099-A097-CE176EB2ABE2}" type="pres">
      <dgm:prSet presAssocID="{ECBD6B98-1CBE-4BAA-AB77-4873C9DB1799}" presName="parentLin" presStyleCnt="0"/>
      <dgm:spPr/>
      <dgm:t>
        <a:bodyPr/>
        <a:lstStyle>
          <a:extLst/>
        </a:lstStyle>
        <a:p>
          <a:endParaRPr lang="it-IT"/>
        </a:p>
      </dgm:t>
    </dgm:pt>
    <dgm:pt modelId="{CA895514-6C23-43E3-A15C-728A9EC10843}" type="pres">
      <dgm:prSet presAssocID="{ECBD6B98-1CBE-4BAA-AB77-4873C9DB1799}" presName="parentLeftMargin" presStyleLbl="node1" presStyleIdx="2" presStyleCnt="4"/>
      <dgm:spPr/>
      <dgm:t>
        <a:bodyPr/>
        <a:lstStyle>
          <a:extLst/>
        </a:lstStyle>
        <a:p>
          <a:endParaRPr lang="it-IT"/>
        </a:p>
      </dgm:t>
    </dgm:pt>
    <dgm:pt modelId="{D2A5797B-20EE-4298-BA50-C968CEE241D4}" type="pres">
      <dgm:prSet presAssocID="{ECBD6B98-1CBE-4BAA-AB77-4873C9DB1799}" presName="parentText" presStyleLbl="node1" presStyleIdx="3" presStyleCnt="4" custScaleX="116173" custScaleY="326876" custLinFactY="-65401" custLinFactNeighborX="-6037" custLinFactNeighborY="-100000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it-IT"/>
        </a:p>
      </dgm:t>
    </dgm:pt>
    <dgm:pt modelId="{AEA9E5FD-8F48-4CA8-8487-C530B0C74333}" type="pres">
      <dgm:prSet presAssocID="{ECBD6B98-1CBE-4BAA-AB77-4873C9DB1799}" presName="negativeSpace" presStyleCnt="0"/>
      <dgm:spPr/>
      <dgm:t>
        <a:bodyPr/>
        <a:lstStyle>
          <a:extLst/>
        </a:lstStyle>
        <a:p>
          <a:endParaRPr lang="it-IT"/>
        </a:p>
      </dgm:t>
    </dgm:pt>
    <dgm:pt modelId="{56015E43-931D-4CAD-85C0-E9EB84437182}" type="pres">
      <dgm:prSet presAssocID="{ECBD6B98-1CBE-4BAA-AB77-4873C9DB1799}" presName="childText" presStyleLbl="alignAcc1" presStyleIdx="3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it-IT"/>
        </a:p>
      </dgm:t>
    </dgm:pt>
  </dgm:ptLst>
  <dgm:cxnLst>
    <dgm:cxn modelId="{7BE48F06-505A-4F51-BA61-409D1FF34502}" srcId="{8554BDF9-8515-4677-9942-0171F000F8EB}" destId="{ECBD6B98-1CBE-4BAA-AB77-4873C9DB1799}" srcOrd="3" destOrd="0" parTransId="{A8E7F406-AFD8-48D2-8D82-E8A1F17391BF}" sibTransId="{CF18F627-55D0-4D75-84BC-9F6776290819}"/>
    <dgm:cxn modelId="{2EFC50D2-290E-462B-B7B8-30840FE76111}" type="presOf" srcId="{AC5265C1-0BAB-4984-A634-E4518A8EC253}" destId="{06B5F591-72E0-4CFF-9799-36D4050BD51D}" srcOrd="0" destOrd="0" presId="urn:microsoft.com/office/officeart/2005/8/layout/list1#1"/>
    <dgm:cxn modelId="{1BAF750E-C72C-4661-AABA-C41741AB03F3}" type="presOf" srcId="{ECBD6B98-1CBE-4BAA-AB77-4873C9DB1799}" destId="{CA895514-6C23-43E3-A15C-728A9EC10843}" srcOrd="0" destOrd="0" presId="urn:microsoft.com/office/officeart/2005/8/layout/list1#1"/>
    <dgm:cxn modelId="{DFAEFA4C-B3B0-4C4E-BCD8-BFB53D07C5D0}" srcId="{8554BDF9-8515-4677-9942-0171F000F8EB}" destId="{787546C1-DD5C-4D6E-BFDD-D95A52E781AD}" srcOrd="0" destOrd="0" parTransId="{88942913-D2BB-4DEB-B0E7-EA2B7A6CD360}" sibTransId="{579A9A07-8770-4AC1-9705-76E19F87D269}"/>
    <dgm:cxn modelId="{EB840018-7C6C-436F-9A99-D7C18044C3B3}" type="presOf" srcId="{ECBD6B98-1CBE-4BAA-AB77-4873C9DB1799}" destId="{D2A5797B-20EE-4298-BA50-C968CEE241D4}" srcOrd="1" destOrd="0" presId="urn:microsoft.com/office/officeart/2005/8/layout/list1#1"/>
    <dgm:cxn modelId="{ADBD4A98-FF11-4FD5-8BD1-8015621DF0A6}" type="presOf" srcId="{F50BDB3E-817D-4A89-9D71-D9E0B029567B}" destId="{63AA2D3F-331D-492F-82D5-8A2B6C78BAAD}" srcOrd="0" destOrd="0" presId="urn:microsoft.com/office/officeart/2005/8/layout/list1#1"/>
    <dgm:cxn modelId="{579A338B-B5D8-4240-8867-8564B0DC96F3}" srcId="{8554BDF9-8515-4677-9942-0171F000F8EB}" destId="{AC5265C1-0BAB-4984-A634-E4518A8EC253}" srcOrd="1" destOrd="0" parTransId="{26A0947C-B518-417C-9D68-EC422DC1E3A5}" sibTransId="{E68E8117-B3CB-464C-9711-4DBE8BF88216}"/>
    <dgm:cxn modelId="{1D9E4DA1-94F3-4E9A-8F94-D303A3E4954B}" type="presOf" srcId="{787546C1-DD5C-4D6E-BFDD-D95A52E781AD}" destId="{F4F466C7-208D-4B4A-A865-9D82D8E9F892}" srcOrd="0" destOrd="0" presId="urn:microsoft.com/office/officeart/2005/8/layout/list1#1"/>
    <dgm:cxn modelId="{E8EF61B1-515C-44F0-9393-3A960B69FA7A}" srcId="{8554BDF9-8515-4677-9942-0171F000F8EB}" destId="{F50BDB3E-817D-4A89-9D71-D9E0B029567B}" srcOrd="2" destOrd="0" parTransId="{DE0B39BA-A6F3-455E-8022-365CCF701DB7}" sibTransId="{25F4C625-3E51-442C-BBB8-3FA715271B27}"/>
    <dgm:cxn modelId="{A045104B-70CA-42EC-BE1F-933B20FE0C6C}" type="presOf" srcId="{8554BDF9-8515-4677-9942-0171F000F8EB}" destId="{9D58511D-D18C-46E6-ADFB-6CDE1389D37F}" srcOrd="0" destOrd="0" presId="urn:microsoft.com/office/officeart/2005/8/layout/list1#1"/>
    <dgm:cxn modelId="{1F960D66-30BB-43A5-978D-4586E0D1EE4B}" type="presOf" srcId="{787546C1-DD5C-4D6E-BFDD-D95A52E781AD}" destId="{8BC4E78D-0D98-4ED2-B23A-71FEC19A6436}" srcOrd="1" destOrd="0" presId="urn:microsoft.com/office/officeart/2005/8/layout/list1#1"/>
    <dgm:cxn modelId="{76B328BA-4BEE-43EA-896F-13B4B310CDB5}" type="presOf" srcId="{AC5265C1-0BAB-4984-A634-E4518A8EC253}" destId="{12E5634D-BCAA-48AB-BADB-754A15E9B7AC}" srcOrd="1" destOrd="0" presId="urn:microsoft.com/office/officeart/2005/8/layout/list1#1"/>
    <dgm:cxn modelId="{8C1A898F-1E9B-41C0-B2FF-D2932BA3C61D}" type="presOf" srcId="{F50BDB3E-817D-4A89-9D71-D9E0B029567B}" destId="{2CFD44AC-C5B0-407B-B2EE-07415AFE4DC4}" srcOrd="1" destOrd="0" presId="urn:microsoft.com/office/officeart/2005/8/layout/list1#1"/>
    <dgm:cxn modelId="{58F38F21-C1AF-4887-BDD2-67C958EBE112}" type="presParOf" srcId="{9D58511D-D18C-46E6-ADFB-6CDE1389D37F}" destId="{29EC7F92-6143-4EC7-AD17-ECAF75C06DC8}" srcOrd="0" destOrd="0" presId="urn:microsoft.com/office/officeart/2005/8/layout/list1#1"/>
    <dgm:cxn modelId="{DADC3762-59A6-4495-AFB6-803C0EBF31CA}" type="presParOf" srcId="{29EC7F92-6143-4EC7-AD17-ECAF75C06DC8}" destId="{F4F466C7-208D-4B4A-A865-9D82D8E9F892}" srcOrd="0" destOrd="0" presId="urn:microsoft.com/office/officeart/2005/8/layout/list1#1"/>
    <dgm:cxn modelId="{E7F22966-B938-4F59-AB11-1D2F72D161F1}" type="presParOf" srcId="{29EC7F92-6143-4EC7-AD17-ECAF75C06DC8}" destId="{8BC4E78D-0D98-4ED2-B23A-71FEC19A6436}" srcOrd="1" destOrd="0" presId="urn:microsoft.com/office/officeart/2005/8/layout/list1#1"/>
    <dgm:cxn modelId="{0E1A0FFB-1EED-48FD-B1CB-377651126CF7}" type="presParOf" srcId="{9D58511D-D18C-46E6-ADFB-6CDE1389D37F}" destId="{129CDA7D-4C80-4698-AFD0-7208B5D9749E}" srcOrd="1" destOrd="0" presId="urn:microsoft.com/office/officeart/2005/8/layout/list1#1"/>
    <dgm:cxn modelId="{117F0026-306D-4897-A7AB-6DDC9E43155D}" type="presParOf" srcId="{9D58511D-D18C-46E6-ADFB-6CDE1389D37F}" destId="{EBA8CF1F-3B4A-4B6A-8877-CB03CDDAB1E9}" srcOrd="2" destOrd="0" presId="urn:microsoft.com/office/officeart/2005/8/layout/list1#1"/>
    <dgm:cxn modelId="{C4E8A731-E7BB-4636-9D5B-EAF648980059}" type="presParOf" srcId="{9D58511D-D18C-46E6-ADFB-6CDE1389D37F}" destId="{8BC0D01A-9D98-495C-93AA-A7D9631CDDAD}" srcOrd="3" destOrd="0" presId="urn:microsoft.com/office/officeart/2005/8/layout/list1#1"/>
    <dgm:cxn modelId="{E0D82ACD-E5C7-4695-918A-912DE8157AE9}" type="presParOf" srcId="{9D58511D-D18C-46E6-ADFB-6CDE1389D37F}" destId="{D4434ECF-2146-46AC-B62E-87AB389C995A}" srcOrd="4" destOrd="0" presId="urn:microsoft.com/office/officeart/2005/8/layout/list1#1"/>
    <dgm:cxn modelId="{453A7F02-5668-4708-8EE5-46CBD2E922C2}" type="presParOf" srcId="{D4434ECF-2146-46AC-B62E-87AB389C995A}" destId="{06B5F591-72E0-4CFF-9799-36D4050BD51D}" srcOrd="0" destOrd="0" presId="urn:microsoft.com/office/officeart/2005/8/layout/list1#1"/>
    <dgm:cxn modelId="{3633BE02-2672-4F2F-994D-1CFAA0A657D6}" type="presParOf" srcId="{D4434ECF-2146-46AC-B62E-87AB389C995A}" destId="{12E5634D-BCAA-48AB-BADB-754A15E9B7AC}" srcOrd="1" destOrd="0" presId="urn:microsoft.com/office/officeart/2005/8/layout/list1#1"/>
    <dgm:cxn modelId="{494F8D1A-4C0A-430B-B272-B3AE207CDCF1}" type="presParOf" srcId="{9D58511D-D18C-46E6-ADFB-6CDE1389D37F}" destId="{3DAA9763-50F6-4CC4-B6DA-0A4C45FFB361}" srcOrd="5" destOrd="0" presId="urn:microsoft.com/office/officeart/2005/8/layout/list1#1"/>
    <dgm:cxn modelId="{E3E8078B-B530-40B8-9908-372BDDFBAC7F}" type="presParOf" srcId="{9D58511D-D18C-46E6-ADFB-6CDE1389D37F}" destId="{51228DB3-E7D4-486B-A0C1-9A59D129891F}" srcOrd="6" destOrd="0" presId="urn:microsoft.com/office/officeart/2005/8/layout/list1#1"/>
    <dgm:cxn modelId="{CE7B7DFB-DB7E-4E84-B4F1-A1DBDFB8AF43}" type="presParOf" srcId="{9D58511D-D18C-46E6-ADFB-6CDE1389D37F}" destId="{ECC02425-44D1-4F4C-B5D6-13442CA71F2A}" srcOrd="7" destOrd="0" presId="urn:microsoft.com/office/officeart/2005/8/layout/list1#1"/>
    <dgm:cxn modelId="{1C1C1D40-CA92-42B9-BFAE-28CD99A44D41}" type="presParOf" srcId="{9D58511D-D18C-46E6-ADFB-6CDE1389D37F}" destId="{98CD7476-6A48-4BD0-A0B1-E79081300878}" srcOrd="8" destOrd="0" presId="urn:microsoft.com/office/officeart/2005/8/layout/list1#1"/>
    <dgm:cxn modelId="{4D4D46A3-085A-4BE3-B57F-9A2D7D509B49}" type="presParOf" srcId="{98CD7476-6A48-4BD0-A0B1-E79081300878}" destId="{63AA2D3F-331D-492F-82D5-8A2B6C78BAAD}" srcOrd="0" destOrd="0" presId="urn:microsoft.com/office/officeart/2005/8/layout/list1#1"/>
    <dgm:cxn modelId="{1512C15B-9D2F-437F-B2E2-B34C40156561}" type="presParOf" srcId="{98CD7476-6A48-4BD0-A0B1-E79081300878}" destId="{2CFD44AC-C5B0-407B-B2EE-07415AFE4DC4}" srcOrd="1" destOrd="0" presId="urn:microsoft.com/office/officeart/2005/8/layout/list1#1"/>
    <dgm:cxn modelId="{3D942A01-82D7-44FF-A778-F0CF3334B676}" type="presParOf" srcId="{9D58511D-D18C-46E6-ADFB-6CDE1389D37F}" destId="{E27A153A-8ADD-4646-B3A3-509A74CD0695}" srcOrd="9" destOrd="0" presId="urn:microsoft.com/office/officeart/2005/8/layout/list1#1"/>
    <dgm:cxn modelId="{A42D74F1-587B-4CCC-A643-E1D5BA96F0EA}" type="presParOf" srcId="{9D58511D-D18C-46E6-ADFB-6CDE1389D37F}" destId="{2DB5D132-AB90-49A4-A479-F0988A86E33E}" srcOrd="10" destOrd="0" presId="urn:microsoft.com/office/officeart/2005/8/layout/list1#1"/>
    <dgm:cxn modelId="{5783C852-9201-438C-A833-9F29205584EB}" type="presParOf" srcId="{9D58511D-D18C-46E6-ADFB-6CDE1389D37F}" destId="{A5E75685-2820-438A-88AF-159553A570AE}" srcOrd="11" destOrd="0" presId="urn:microsoft.com/office/officeart/2005/8/layout/list1#1"/>
    <dgm:cxn modelId="{CCDE5064-ACC1-4A08-AFD3-9E63FF6474D7}" type="presParOf" srcId="{9D58511D-D18C-46E6-ADFB-6CDE1389D37F}" destId="{3936D63D-3BB5-4099-A097-CE176EB2ABE2}" srcOrd="12" destOrd="0" presId="urn:microsoft.com/office/officeart/2005/8/layout/list1#1"/>
    <dgm:cxn modelId="{E576CB23-7F09-423D-99FE-DBF6A63CADD7}" type="presParOf" srcId="{3936D63D-3BB5-4099-A097-CE176EB2ABE2}" destId="{CA895514-6C23-43E3-A15C-728A9EC10843}" srcOrd="0" destOrd="0" presId="urn:microsoft.com/office/officeart/2005/8/layout/list1#1"/>
    <dgm:cxn modelId="{AE58AA66-CF5C-424D-8B98-EDB2F614DC7A}" type="presParOf" srcId="{3936D63D-3BB5-4099-A097-CE176EB2ABE2}" destId="{D2A5797B-20EE-4298-BA50-C968CEE241D4}" srcOrd="1" destOrd="0" presId="urn:microsoft.com/office/officeart/2005/8/layout/list1#1"/>
    <dgm:cxn modelId="{FBC3D618-2024-4257-B432-280BE2DE600E}" type="presParOf" srcId="{9D58511D-D18C-46E6-ADFB-6CDE1389D37F}" destId="{AEA9E5FD-8F48-4CA8-8487-C530B0C74333}" srcOrd="13" destOrd="0" presId="urn:microsoft.com/office/officeart/2005/8/layout/list1#1"/>
    <dgm:cxn modelId="{341024FC-9245-40AE-9171-0836E2F667E4}" type="presParOf" srcId="{9D58511D-D18C-46E6-ADFB-6CDE1389D37F}" destId="{56015E43-931D-4CAD-85C0-E9EB84437182}" srcOrd="14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5D35E0-9A5D-4EB8-8A48-4ED52D2D6EAC}" type="doc">
      <dgm:prSet loTypeId="urn:microsoft.com/office/officeart/2005/8/layout/radial6#1" loCatId="cycle" qsTypeId="urn:microsoft.com/office/officeart/2005/8/quickstyle/simple2#2" qsCatId="simple" csTypeId="urn:microsoft.com/office/officeart/2005/8/colors/accent1_2" csCatId="accent1" phldr="1"/>
      <dgm:spPr/>
      <dgm:t>
        <a:bodyPr/>
        <a:lstStyle>
          <a:extLst/>
        </a:lstStyle>
        <a:p>
          <a:endParaRPr lang="it-IT"/>
        </a:p>
      </dgm:t>
    </dgm:pt>
    <dgm:pt modelId="{3D4D4D43-95D2-4C91-B240-78430E6218B9}" type="pres">
      <dgm:prSet presAssocID="{105D35E0-9A5D-4EB8-8A48-4ED52D2D6EA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>
          <a:extLst/>
        </a:lstStyle>
        <a:p>
          <a:endParaRPr lang="it-IT"/>
        </a:p>
      </dgm:t>
    </dgm:pt>
  </dgm:ptLst>
  <dgm:cxnLst>
    <dgm:cxn modelId="{BE88EE10-E4CE-4B96-94B3-ABA6A3D2711E}" type="presOf" srcId="{105D35E0-9A5D-4EB8-8A48-4ED52D2D6EAC}" destId="{3D4D4D43-95D2-4C91-B240-78430E6218B9}" srcOrd="0" destOrd="0" presId="urn:microsoft.com/office/officeart/2005/8/layout/radial6#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05D35E0-9A5D-4EB8-8A48-4ED52D2D6EAC}" type="doc">
      <dgm:prSet loTypeId="urn:microsoft.com/office/officeart/2005/8/layout/hierarchy4#2" loCatId="hierarchy" qsTypeId="urn:microsoft.com/office/officeart/2005/8/quickstyle/3d5#1" qsCatId="3D" csTypeId="urn:microsoft.com/office/officeart/2005/8/colors/colorful1#2" csCatId="colorful" phldr="1"/>
      <dgm:spPr/>
      <dgm:t>
        <a:bodyPr/>
        <a:lstStyle>
          <a:extLst/>
        </a:lstStyle>
        <a:p>
          <a:endParaRPr lang="it-IT"/>
        </a:p>
      </dgm:t>
    </dgm:pt>
    <dgm:pt modelId="{F9A846BA-06FB-46AF-80ED-5EA0073A08FA}">
      <dgm:prSet phldrT="[Text]"/>
      <dgm:spPr/>
      <dgm:t>
        <a:bodyPr/>
        <a:lstStyle>
          <a:extLst/>
        </a:lstStyle>
        <a:p>
          <a:r>
            <a:rPr lang="it-IT" dirty="0" smtClean="0"/>
            <a:t>I MMG del Sud</a:t>
          </a:r>
          <a:endParaRPr lang="it-IT" dirty="0"/>
        </a:p>
      </dgm:t>
    </dgm:pt>
    <dgm:pt modelId="{867140E2-327F-4343-AA77-39B40F758E20}" type="parTrans" cxnId="{E0A59ECF-A5D6-4165-81D6-37160CDE59E0}">
      <dgm:prSet/>
      <dgm:spPr/>
      <dgm:t>
        <a:bodyPr/>
        <a:lstStyle>
          <a:extLst/>
        </a:lstStyle>
        <a:p>
          <a:endParaRPr lang="it-IT"/>
        </a:p>
      </dgm:t>
    </dgm:pt>
    <dgm:pt modelId="{D054D334-137E-4116-BF8C-3B5A64D95A38}" type="sibTrans" cxnId="{E0A59ECF-A5D6-4165-81D6-37160CDE59E0}">
      <dgm:prSet/>
      <dgm:spPr/>
      <dgm:t>
        <a:bodyPr/>
        <a:lstStyle>
          <a:extLst/>
        </a:lstStyle>
        <a:p>
          <a:endParaRPr lang="it-IT"/>
        </a:p>
      </dgm:t>
    </dgm:pt>
    <dgm:pt modelId="{F158A836-9807-4BB5-96D7-55AAE48F5E54}">
      <dgm:prSet phldrT="[Text]"/>
      <dgm:spPr/>
      <dgm:t>
        <a:bodyPr/>
        <a:lstStyle>
          <a:extLst/>
        </a:lstStyle>
        <a:p>
          <a:r>
            <a:rPr lang="it-IT" dirty="0" smtClean="0"/>
            <a:t>Hanno un carico di lavoro maggiore</a:t>
          </a:r>
          <a:endParaRPr lang="it-IT" dirty="0"/>
        </a:p>
      </dgm:t>
    </dgm:pt>
    <dgm:pt modelId="{558C0938-D0E9-4B08-AF25-06F808A3FD1D}" type="parTrans" cxnId="{5DEF2495-9985-44C6-8EDA-3F14AE904248}">
      <dgm:prSet/>
      <dgm:spPr/>
      <dgm:t>
        <a:bodyPr/>
        <a:lstStyle>
          <a:extLst/>
        </a:lstStyle>
        <a:p>
          <a:endParaRPr lang="it-IT"/>
        </a:p>
      </dgm:t>
    </dgm:pt>
    <dgm:pt modelId="{641FD4FB-DEB5-4BAD-8DE6-FF7449A706FD}" type="sibTrans" cxnId="{5DEF2495-9985-44C6-8EDA-3F14AE904248}">
      <dgm:prSet/>
      <dgm:spPr/>
      <dgm:t>
        <a:bodyPr/>
        <a:lstStyle>
          <a:extLst/>
        </a:lstStyle>
        <a:p>
          <a:endParaRPr lang="it-IT"/>
        </a:p>
      </dgm:t>
    </dgm:pt>
    <dgm:pt modelId="{1D5437B4-AE63-4725-B3BF-757CE9D3B51A}">
      <dgm:prSet phldrT="[Text]"/>
      <dgm:spPr/>
      <dgm:t>
        <a:bodyPr/>
        <a:lstStyle>
          <a:extLst/>
        </a:lstStyle>
        <a:p>
          <a:r>
            <a:rPr lang="it-IT" dirty="0" smtClean="0"/>
            <a:t>Prescrivono meno indagini strumentali</a:t>
          </a:r>
          <a:endParaRPr lang="it-IT" dirty="0"/>
        </a:p>
      </dgm:t>
    </dgm:pt>
    <dgm:pt modelId="{EE3EA5B9-D085-48DC-A4C9-23E6FD27D486}" type="parTrans" cxnId="{1890C31B-6C5A-492A-B02D-6A7C8BDE111A}">
      <dgm:prSet/>
      <dgm:spPr/>
      <dgm:t>
        <a:bodyPr/>
        <a:lstStyle>
          <a:extLst/>
        </a:lstStyle>
        <a:p>
          <a:endParaRPr lang="it-IT"/>
        </a:p>
      </dgm:t>
    </dgm:pt>
    <dgm:pt modelId="{77151872-762C-4E0C-84E2-38FC583BA821}" type="sibTrans" cxnId="{1890C31B-6C5A-492A-B02D-6A7C8BDE111A}">
      <dgm:prSet/>
      <dgm:spPr/>
      <dgm:t>
        <a:bodyPr/>
        <a:lstStyle>
          <a:extLst/>
        </a:lstStyle>
        <a:p>
          <a:endParaRPr lang="it-IT"/>
        </a:p>
      </dgm:t>
    </dgm:pt>
    <dgm:pt modelId="{F4DD7773-E0F0-4CA0-AE12-39FE24E2D38B}">
      <dgm:prSet phldrT="[Text]"/>
      <dgm:spPr/>
      <dgm:t>
        <a:bodyPr/>
        <a:lstStyle>
          <a:extLst/>
        </a:lstStyle>
        <a:p>
          <a:r>
            <a:rPr lang="it-IT" dirty="0" smtClean="0"/>
            <a:t>Prescrivono meno visite specialistiche	</a:t>
          </a:r>
          <a:endParaRPr lang="it-IT" dirty="0"/>
        </a:p>
      </dgm:t>
    </dgm:pt>
    <dgm:pt modelId="{5EB1A185-9242-4C2E-BC90-611B22CE7796}" type="parTrans" cxnId="{71F9C174-A9A7-4C4B-82AD-F0A584F94B69}">
      <dgm:prSet/>
      <dgm:spPr/>
      <dgm:t>
        <a:bodyPr/>
        <a:lstStyle>
          <a:extLst/>
        </a:lstStyle>
        <a:p>
          <a:endParaRPr lang="it-IT"/>
        </a:p>
      </dgm:t>
    </dgm:pt>
    <dgm:pt modelId="{BDF0DF6A-C77C-48ED-8BA1-44B4EE5AE580}" type="sibTrans" cxnId="{71F9C174-A9A7-4C4B-82AD-F0A584F94B69}">
      <dgm:prSet/>
      <dgm:spPr/>
      <dgm:t>
        <a:bodyPr/>
        <a:lstStyle>
          <a:extLst/>
        </a:lstStyle>
        <a:p>
          <a:endParaRPr lang="it-IT"/>
        </a:p>
      </dgm:t>
    </dgm:pt>
    <dgm:pt modelId="{E7099059-3858-4031-AA26-70F1AE740B29}">
      <dgm:prSet phldrT="[Text]"/>
      <dgm:spPr/>
      <dgm:t>
        <a:bodyPr/>
        <a:lstStyle>
          <a:extLst/>
        </a:lstStyle>
        <a:p>
          <a:r>
            <a:rPr lang="it-IT" dirty="0" smtClean="0"/>
            <a:t>Richiedono meno ricoveri</a:t>
          </a:r>
          <a:endParaRPr lang="it-IT" dirty="0"/>
        </a:p>
      </dgm:t>
    </dgm:pt>
    <dgm:pt modelId="{2AD9F856-1FCF-4306-9F3B-5565B9795A99}" type="parTrans" cxnId="{C6BE03DB-B2D6-41F0-AD77-FF31B62F1DBE}">
      <dgm:prSet/>
      <dgm:spPr/>
      <dgm:t>
        <a:bodyPr/>
        <a:lstStyle>
          <a:extLst/>
        </a:lstStyle>
        <a:p>
          <a:endParaRPr lang="it-IT"/>
        </a:p>
      </dgm:t>
    </dgm:pt>
    <dgm:pt modelId="{05C988DA-E2F2-414D-AFF5-AF61883FBE3F}" type="sibTrans" cxnId="{C6BE03DB-B2D6-41F0-AD77-FF31B62F1DBE}">
      <dgm:prSet/>
      <dgm:spPr/>
      <dgm:t>
        <a:bodyPr/>
        <a:lstStyle>
          <a:extLst/>
        </a:lstStyle>
        <a:p>
          <a:endParaRPr lang="it-IT"/>
        </a:p>
      </dgm:t>
    </dgm:pt>
    <dgm:pt modelId="{31F49077-DBE9-44A1-A1DC-E5B1FCF7A0AB}" type="pres">
      <dgm:prSet presAssocID="{105D35E0-9A5D-4EB8-8A48-4ED52D2D6EA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>
          <a:extLst/>
        </a:lstStyle>
        <a:p>
          <a:endParaRPr lang="it-IT"/>
        </a:p>
      </dgm:t>
    </dgm:pt>
    <dgm:pt modelId="{C18E4812-C36C-4299-A23F-F302133DE763}" type="pres">
      <dgm:prSet presAssocID="{F9A846BA-06FB-46AF-80ED-5EA0073A08FA}" presName="vertOne" presStyleCnt="0"/>
      <dgm:spPr/>
      <dgm:t>
        <a:bodyPr/>
        <a:lstStyle>
          <a:extLst/>
        </a:lstStyle>
        <a:p>
          <a:endParaRPr lang="it-IT"/>
        </a:p>
      </dgm:t>
    </dgm:pt>
    <dgm:pt modelId="{C09C4BAB-D6A7-468D-B07E-BB5310B681B1}" type="pres">
      <dgm:prSet presAssocID="{F9A846BA-06FB-46AF-80ED-5EA0073A08FA}" presName="txOne" presStyleLbl="node0" presStyleIdx="0" presStyleCnt="1">
        <dgm:presLayoutVars>
          <dgm:chPref val="3"/>
        </dgm:presLayoutVars>
      </dgm:prSet>
      <dgm:spPr/>
      <dgm:t>
        <a:bodyPr/>
        <a:lstStyle>
          <a:extLst/>
        </a:lstStyle>
        <a:p>
          <a:endParaRPr lang="it-IT"/>
        </a:p>
      </dgm:t>
    </dgm:pt>
    <dgm:pt modelId="{18A19349-6365-47F8-835F-0C81437E72A0}" type="pres">
      <dgm:prSet presAssocID="{F9A846BA-06FB-46AF-80ED-5EA0073A08FA}" presName="parTransOne" presStyleCnt="0"/>
      <dgm:spPr/>
      <dgm:t>
        <a:bodyPr/>
        <a:lstStyle>
          <a:extLst/>
        </a:lstStyle>
        <a:p>
          <a:endParaRPr lang="it-IT"/>
        </a:p>
      </dgm:t>
    </dgm:pt>
    <dgm:pt modelId="{C5AC6143-59D1-4B00-BB54-9411E2A2B7A8}" type="pres">
      <dgm:prSet presAssocID="{F9A846BA-06FB-46AF-80ED-5EA0073A08FA}" presName="horzOne" presStyleCnt="0"/>
      <dgm:spPr/>
      <dgm:t>
        <a:bodyPr/>
        <a:lstStyle>
          <a:extLst/>
        </a:lstStyle>
        <a:p>
          <a:endParaRPr lang="it-IT"/>
        </a:p>
      </dgm:t>
    </dgm:pt>
    <dgm:pt modelId="{4A9763C1-EDA1-45C9-8C0D-0D8BCFBFE4CE}" type="pres">
      <dgm:prSet presAssocID="{F158A836-9807-4BB5-96D7-55AAE48F5E54}" presName="vertTwo" presStyleCnt="0"/>
      <dgm:spPr/>
      <dgm:t>
        <a:bodyPr/>
        <a:lstStyle>
          <a:extLst/>
        </a:lstStyle>
        <a:p>
          <a:endParaRPr lang="it-IT"/>
        </a:p>
      </dgm:t>
    </dgm:pt>
    <dgm:pt modelId="{65D17466-8AE6-4EF6-80A3-4A2D022A1AF2}" type="pres">
      <dgm:prSet presAssocID="{F158A836-9807-4BB5-96D7-55AAE48F5E54}" presName="txTwo" presStyleLbl="node2" presStyleIdx="0" presStyleCnt="4">
        <dgm:presLayoutVars>
          <dgm:chPref val="3"/>
        </dgm:presLayoutVars>
      </dgm:prSet>
      <dgm:spPr/>
      <dgm:t>
        <a:bodyPr/>
        <a:lstStyle>
          <a:extLst/>
        </a:lstStyle>
        <a:p>
          <a:endParaRPr lang="it-IT"/>
        </a:p>
      </dgm:t>
    </dgm:pt>
    <dgm:pt modelId="{43B90D46-2F30-46ED-8AD5-00925FB7223A}" type="pres">
      <dgm:prSet presAssocID="{F158A836-9807-4BB5-96D7-55AAE48F5E54}" presName="parTransTwo" presStyleCnt="0"/>
      <dgm:spPr/>
      <dgm:t>
        <a:bodyPr/>
        <a:lstStyle>
          <a:extLst/>
        </a:lstStyle>
        <a:p>
          <a:endParaRPr lang="it-IT"/>
        </a:p>
      </dgm:t>
    </dgm:pt>
    <dgm:pt modelId="{5265AFDA-E228-4DDC-9FDB-99B5739E8799}" type="pres">
      <dgm:prSet presAssocID="{F158A836-9807-4BB5-96D7-55AAE48F5E54}" presName="horzTwo" presStyleCnt="0"/>
      <dgm:spPr/>
      <dgm:t>
        <a:bodyPr/>
        <a:lstStyle>
          <a:extLst/>
        </a:lstStyle>
        <a:p>
          <a:endParaRPr lang="it-IT"/>
        </a:p>
      </dgm:t>
    </dgm:pt>
    <dgm:pt modelId="{34141CC7-894D-4C91-ABB5-790C952BBCF1}" type="pres">
      <dgm:prSet presAssocID="{641FD4FB-DEB5-4BAD-8DE6-FF7449A706FD}" presName="sibSpaceTwo" presStyleCnt="0"/>
      <dgm:spPr/>
      <dgm:t>
        <a:bodyPr/>
        <a:lstStyle>
          <a:extLst/>
        </a:lstStyle>
        <a:p>
          <a:endParaRPr lang="it-IT"/>
        </a:p>
      </dgm:t>
    </dgm:pt>
    <dgm:pt modelId="{4DBD85E0-526A-433E-AA20-844244992F90}" type="pres">
      <dgm:prSet presAssocID="{1D5437B4-AE63-4725-B3BF-757CE9D3B51A}" presName="vertTwo" presStyleCnt="0"/>
      <dgm:spPr/>
      <dgm:t>
        <a:bodyPr/>
        <a:lstStyle>
          <a:extLst/>
        </a:lstStyle>
        <a:p>
          <a:endParaRPr lang="it-IT"/>
        </a:p>
      </dgm:t>
    </dgm:pt>
    <dgm:pt modelId="{D1C32F7D-B459-45E7-8599-1C37444288A4}" type="pres">
      <dgm:prSet presAssocID="{1D5437B4-AE63-4725-B3BF-757CE9D3B51A}" presName="txTwo" presStyleLbl="node2" presStyleIdx="1" presStyleCnt="4">
        <dgm:presLayoutVars>
          <dgm:chPref val="3"/>
        </dgm:presLayoutVars>
      </dgm:prSet>
      <dgm:spPr/>
      <dgm:t>
        <a:bodyPr/>
        <a:lstStyle>
          <a:extLst/>
        </a:lstStyle>
        <a:p>
          <a:endParaRPr lang="it-IT"/>
        </a:p>
      </dgm:t>
    </dgm:pt>
    <dgm:pt modelId="{5D2D5C49-3FCA-409B-A2C5-D92FC98F2CAA}" type="pres">
      <dgm:prSet presAssocID="{1D5437B4-AE63-4725-B3BF-757CE9D3B51A}" presName="parTransTwo" presStyleCnt="0"/>
      <dgm:spPr/>
      <dgm:t>
        <a:bodyPr/>
        <a:lstStyle>
          <a:extLst/>
        </a:lstStyle>
        <a:p>
          <a:endParaRPr lang="it-IT"/>
        </a:p>
      </dgm:t>
    </dgm:pt>
    <dgm:pt modelId="{626C0D09-BFC6-4CE1-B7D1-362C534ADE8D}" type="pres">
      <dgm:prSet presAssocID="{1D5437B4-AE63-4725-B3BF-757CE9D3B51A}" presName="horzTwo" presStyleCnt="0"/>
      <dgm:spPr/>
      <dgm:t>
        <a:bodyPr/>
        <a:lstStyle>
          <a:extLst/>
        </a:lstStyle>
        <a:p>
          <a:endParaRPr lang="it-IT"/>
        </a:p>
      </dgm:t>
    </dgm:pt>
    <dgm:pt modelId="{446599AB-B680-4B28-82B7-0593C47118C8}" type="pres">
      <dgm:prSet presAssocID="{77151872-762C-4E0C-84E2-38FC583BA821}" presName="sibSpaceTwo" presStyleCnt="0"/>
      <dgm:spPr/>
      <dgm:t>
        <a:bodyPr/>
        <a:lstStyle>
          <a:extLst/>
        </a:lstStyle>
        <a:p>
          <a:endParaRPr lang="it-IT"/>
        </a:p>
      </dgm:t>
    </dgm:pt>
    <dgm:pt modelId="{65C5EE98-B3C9-4E5C-8CBF-883A24D98EC7}" type="pres">
      <dgm:prSet presAssocID="{F4DD7773-E0F0-4CA0-AE12-39FE24E2D38B}" presName="vertTwo" presStyleCnt="0"/>
      <dgm:spPr/>
      <dgm:t>
        <a:bodyPr/>
        <a:lstStyle>
          <a:extLst/>
        </a:lstStyle>
        <a:p>
          <a:endParaRPr lang="it-IT"/>
        </a:p>
      </dgm:t>
    </dgm:pt>
    <dgm:pt modelId="{5C53023D-DA3B-429C-A637-D4C76DD550B7}" type="pres">
      <dgm:prSet presAssocID="{F4DD7773-E0F0-4CA0-AE12-39FE24E2D38B}" presName="txTwo" presStyleLbl="node2" presStyleIdx="2" presStyleCnt="4">
        <dgm:presLayoutVars>
          <dgm:chPref val="3"/>
        </dgm:presLayoutVars>
      </dgm:prSet>
      <dgm:spPr/>
      <dgm:t>
        <a:bodyPr/>
        <a:lstStyle>
          <a:extLst/>
        </a:lstStyle>
        <a:p>
          <a:endParaRPr lang="it-IT"/>
        </a:p>
      </dgm:t>
    </dgm:pt>
    <dgm:pt modelId="{8D10DD1F-A51D-4898-B8C6-0BEA1FF0195A}" type="pres">
      <dgm:prSet presAssocID="{F4DD7773-E0F0-4CA0-AE12-39FE24E2D38B}" presName="parTransTwo" presStyleCnt="0"/>
      <dgm:spPr/>
      <dgm:t>
        <a:bodyPr/>
        <a:lstStyle>
          <a:extLst/>
        </a:lstStyle>
        <a:p>
          <a:endParaRPr lang="it-IT"/>
        </a:p>
      </dgm:t>
    </dgm:pt>
    <dgm:pt modelId="{58BE194D-6F64-4005-9BF5-B80B19E05BEF}" type="pres">
      <dgm:prSet presAssocID="{F4DD7773-E0F0-4CA0-AE12-39FE24E2D38B}" presName="horzTwo" presStyleCnt="0"/>
      <dgm:spPr/>
      <dgm:t>
        <a:bodyPr/>
        <a:lstStyle>
          <a:extLst/>
        </a:lstStyle>
        <a:p>
          <a:endParaRPr lang="it-IT"/>
        </a:p>
      </dgm:t>
    </dgm:pt>
    <dgm:pt modelId="{D7003DC4-A656-4909-B2FF-FAA6419ACEC7}" type="pres">
      <dgm:prSet presAssocID="{BDF0DF6A-C77C-48ED-8BA1-44B4EE5AE580}" presName="sibSpaceTwo" presStyleCnt="0"/>
      <dgm:spPr/>
      <dgm:t>
        <a:bodyPr/>
        <a:lstStyle>
          <a:extLst/>
        </a:lstStyle>
        <a:p>
          <a:endParaRPr lang="it-IT"/>
        </a:p>
      </dgm:t>
    </dgm:pt>
    <dgm:pt modelId="{12A9463C-744C-4DE4-8E88-C6444D940494}" type="pres">
      <dgm:prSet presAssocID="{E7099059-3858-4031-AA26-70F1AE740B29}" presName="vertTwo" presStyleCnt="0"/>
      <dgm:spPr/>
      <dgm:t>
        <a:bodyPr/>
        <a:lstStyle>
          <a:extLst/>
        </a:lstStyle>
        <a:p>
          <a:endParaRPr lang="it-IT"/>
        </a:p>
      </dgm:t>
    </dgm:pt>
    <dgm:pt modelId="{71888359-F0DC-489E-B35A-9F5289C4BFFD}" type="pres">
      <dgm:prSet presAssocID="{E7099059-3858-4031-AA26-70F1AE740B29}" presName="txTwo" presStyleLbl="node2" presStyleIdx="3" presStyleCnt="4">
        <dgm:presLayoutVars>
          <dgm:chPref val="3"/>
        </dgm:presLayoutVars>
      </dgm:prSet>
      <dgm:spPr/>
      <dgm:t>
        <a:bodyPr/>
        <a:lstStyle>
          <a:extLst/>
        </a:lstStyle>
        <a:p>
          <a:endParaRPr lang="it-IT"/>
        </a:p>
      </dgm:t>
    </dgm:pt>
    <dgm:pt modelId="{4D76A402-D8DD-43C1-A7CD-A27840BCC8B9}" type="pres">
      <dgm:prSet presAssocID="{E7099059-3858-4031-AA26-70F1AE740B29}" presName="parTransTwo" presStyleCnt="0"/>
      <dgm:spPr/>
      <dgm:t>
        <a:bodyPr/>
        <a:lstStyle>
          <a:extLst/>
        </a:lstStyle>
        <a:p>
          <a:endParaRPr lang="it-IT"/>
        </a:p>
      </dgm:t>
    </dgm:pt>
    <dgm:pt modelId="{856176A2-0199-4FA6-AC46-6B8D767AB282}" type="pres">
      <dgm:prSet presAssocID="{E7099059-3858-4031-AA26-70F1AE740B29}" presName="horzTwo" presStyleCnt="0"/>
      <dgm:spPr/>
      <dgm:t>
        <a:bodyPr/>
        <a:lstStyle>
          <a:extLst/>
        </a:lstStyle>
        <a:p>
          <a:endParaRPr lang="it-IT"/>
        </a:p>
      </dgm:t>
    </dgm:pt>
  </dgm:ptLst>
  <dgm:cxnLst>
    <dgm:cxn modelId="{77ECA4F6-222A-4392-9631-810129090796}" type="presOf" srcId="{F158A836-9807-4BB5-96D7-55AAE48F5E54}" destId="{65D17466-8AE6-4EF6-80A3-4A2D022A1AF2}" srcOrd="0" destOrd="0" presId="urn:microsoft.com/office/officeart/2005/8/layout/hierarchy4#2"/>
    <dgm:cxn modelId="{7DADF4A3-01CF-44AB-B22D-12966F7A757F}" type="presOf" srcId="{E7099059-3858-4031-AA26-70F1AE740B29}" destId="{71888359-F0DC-489E-B35A-9F5289C4BFFD}" srcOrd="0" destOrd="0" presId="urn:microsoft.com/office/officeart/2005/8/layout/hierarchy4#2"/>
    <dgm:cxn modelId="{71F9C174-A9A7-4C4B-82AD-F0A584F94B69}" srcId="{F9A846BA-06FB-46AF-80ED-5EA0073A08FA}" destId="{F4DD7773-E0F0-4CA0-AE12-39FE24E2D38B}" srcOrd="2" destOrd="0" parTransId="{5EB1A185-9242-4C2E-BC90-611B22CE7796}" sibTransId="{BDF0DF6A-C77C-48ED-8BA1-44B4EE5AE580}"/>
    <dgm:cxn modelId="{29E6389A-95A4-4601-AAE6-0D1F2035B251}" type="presOf" srcId="{105D35E0-9A5D-4EB8-8A48-4ED52D2D6EAC}" destId="{31F49077-DBE9-44A1-A1DC-E5B1FCF7A0AB}" srcOrd="0" destOrd="0" presId="urn:microsoft.com/office/officeart/2005/8/layout/hierarchy4#2"/>
    <dgm:cxn modelId="{4CF0A864-B5D8-42BA-9101-F66B8F6945DD}" type="presOf" srcId="{1D5437B4-AE63-4725-B3BF-757CE9D3B51A}" destId="{D1C32F7D-B459-45E7-8599-1C37444288A4}" srcOrd="0" destOrd="0" presId="urn:microsoft.com/office/officeart/2005/8/layout/hierarchy4#2"/>
    <dgm:cxn modelId="{E0A59ECF-A5D6-4165-81D6-37160CDE59E0}" srcId="{105D35E0-9A5D-4EB8-8A48-4ED52D2D6EAC}" destId="{F9A846BA-06FB-46AF-80ED-5EA0073A08FA}" srcOrd="0" destOrd="0" parTransId="{867140E2-327F-4343-AA77-39B40F758E20}" sibTransId="{D054D334-137E-4116-BF8C-3B5A64D95A38}"/>
    <dgm:cxn modelId="{5DEF2495-9985-44C6-8EDA-3F14AE904248}" srcId="{F9A846BA-06FB-46AF-80ED-5EA0073A08FA}" destId="{F158A836-9807-4BB5-96D7-55AAE48F5E54}" srcOrd="0" destOrd="0" parTransId="{558C0938-D0E9-4B08-AF25-06F808A3FD1D}" sibTransId="{641FD4FB-DEB5-4BAD-8DE6-FF7449A706FD}"/>
    <dgm:cxn modelId="{C6BE03DB-B2D6-41F0-AD77-FF31B62F1DBE}" srcId="{F9A846BA-06FB-46AF-80ED-5EA0073A08FA}" destId="{E7099059-3858-4031-AA26-70F1AE740B29}" srcOrd="3" destOrd="0" parTransId="{2AD9F856-1FCF-4306-9F3B-5565B9795A99}" sibTransId="{05C988DA-E2F2-414D-AFF5-AF61883FBE3F}"/>
    <dgm:cxn modelId="{1890C31B-6C5A-492A-B02D-6A7C8BDE111A}" srcId="{F9A846BA-06FB-46AF-80ED-5EA0073A08FA}" destId="{1D5437B4-AE63-4725-B3BF-757CE9D3B51A}" srcOrd="1" destOrd="0" parTransId="{EE3EA5B9-D085-48DC-A4C9-23E6FD27D486}" sibTransId="{77151872-762C-4E0C-84E2-38FC583BA821}"/>
    <dgm:cxn modelId="{180DAC74-716C-4B91-927A-EB59F07C3D47}" type="presOf" srcId="{F9A846BA-06FB-46AF-80ED-5EA0073A08FA}" destId="{C09C4BAB-D6A7-468D-B07E-BB5310B681B1}" srcOrd="0" destOrd="0" presId="urn:microsoft.com/office/officeart/2005/8/layout/hierarchy4#2"/>
    <dgm:cxn modelId="{F0D93C89-B981-4EC7-A158-B41F12973EF1}" type="presOf" srcId="{F4DD7773-E0F0-4CA0-AE12-39FE24E2D38B}" destId="{5C53023D-DA3B-429C-A637-D4C76DD550B7}" srcOrd="0" destOrd="0" presId="urn:microsoft.com/office/officeart/2005/8/layout/hierarchy4#2"/>
    <dgm:cxn modelId="{6E5FF87A-EF21-4C6F-973C-4194F1A84FC1}" type="presParOf" srcId="{31F49077-DBE9-44A1-A1DC-E5B1FCF7A0AB}" destId="{C18E4812-C36C-4299-A23F-F302133DE763}" srcOrd="0" destOrd="0" presId="urn:microsoft.com/office/officeart/2005/8/layout/hierarchy4#2"/>
    <dgm:cxn modelId="{9FF011B4-BE67-4925-835E-2F8D1C1ED733}" type="presParOf" srcId="{C18E4812-C36C-4299-A23F-F302133DE763}" destId="{C09C4BAB-D6A7-468D-B07E-BB5310B681B1}" srcOrd="0" destOrd="0" presId="urn:microsoft.com/office/officeart/2005/8/layout/hierarchy4#2"/>
    <dgm:cxn modelId="{AC0D0812-CB6B-4A67-B4E7-D96496C7D9CC}" type="presParOf" srcId="{C18E4812-C36C-4299-A23F-F302133DE763}" destId="{18A19349-6365-47F8-835F-0C81437E72A0}" srcOrd="1" destOrd="0" presId="urn:microsoft.com/office/officeart/2005/8/layout/hierarchy4#2"/>
    <dgm:cxn modelId="{C0BA2F4A-470D-4EFC-9780-18BE46D59070}" type="presParOf" srcId="{C18E4812-C36C-4299-A23F-F302133DE763}" destId="{C5AC6143-59D1-4B00-BB54-9411E2A2B7A8}" srcOrd="2" destOrd="0" presId="urn:microsoft.com/office/officeart/2005/8/layout/hierarchy4#2"/>
    <dgm:cxn modelId="{6ED225B3-B8BE-45E7-80BE-93729EED8A23}" type="presParOf" srcId="{C5AC6143-59D1-4B00-BB54-9411E2A2B7A8}" destId="{4A9763C1-EDA1-45C9-8C0D-0D8BCFBFE4CE}" srcOrd="0" destOrd="0" presId="urn:microsoft.com/office/officeart/2005/8/layout/hierarchy4#2"/>
    <dgm:cxn modelId="{450595F5-D4DC-4058-B727-CD0E3956EDAC}" type="presParOf" srcId="{4A9763C1-EDA1-45C9-8C0D-0D8BCFBFE4CE}" destId="{65D17466-8AE6-4EF6-80A3-4A2D022A1AF2}" srcOrd="0" destOrd="0" presId="urn:microsoft.com/office/officeart/2005/8/layout/hierarchy4#2"/>
    <dgm:cxn modelId="{38CD89B1-83FF-4663-A14A-2A4C52E5B64D}" type="presParOf" srcId="{4A9763C1-EDA1-45C9-8C0D-0D8BCFBFE4CE}" destId="{43B90D46-2F30-46ED-8AD5-00925FB7223A}" srcOrd="1" destOrd="0" presId="urn:microsoft.com/office/officeart/2005/8/layout/hierarchy4#2"/>
    <dgm:cxn modelId="{27B99D7E-4548-4DEB-909F-344F804FC9D8}" type="presParOf" srcId="{4A9763C1-EDA1-45C9-8C0D-0D8BCFBFE4CE}" destId="{5265AFDA-E228-4DDC-9FDB-99B5739E8799}" srcOrd="2" destOrd="0" presId="urn:microsoft.com/office/officeart/2005/8/layout/hierarchy4#2"/>
    <dgm:cxn modelId="{EF38F944-8C9F-4954-BB72-7F867490F0B3}" type="presParOf" srcId="{C5AC6143-59D1-4B00-BB54-9411E2A2B7A8}" destId="{34141CC7-894D-4C91-ABB5-790C952BBCF1}" srcOrd="1" destOrd="0" presId="urn:microsoft.com/office/officeart/2005/8/layout/hierarchy4#2"/>
    <dgm:cxn modelId="{3784D0A2-8710-4959-AA26-D018E401D58C}" type="presParOf" srcId="{C5AC6143-59D1-4B00-BB54-9411E2A2B7A8}" destId="{4DBD85E0-526A-433E-AA20-844244992F90}" srcOrd="2" destOrd="0" presId="urn:microsoft.com/office/officeart/2005/8/layout/hierarchy4#2"/>
    <dgm:cxn modelId="{AE638A02-8094-4149-9179-1045F88C748E}" type="presParOf" srcId="{4DBD85E0-526A-433E-AA20-844244992F90}" destId="{D1C32F7D-B459-45E7-8599-1C37444288A4}" srcOrd="0" destOrd="0" presId="urn:microsoft.com/office/officeart/2005/8/layout/hierarchy4#2"/>
    <dgm:cxn modelId="{20A13AAD-F9A6-4E8B-ADB9-CCBB6E16B5C7}" type="presParOf" srcId="{4DBD85E0-526A-433E-AA20-844244992F90}" destId="{5D2D5C49-3FCA-409B-A2C5-D92FC98F2CAA}" srcOrd="1" destOrd="0" presId="urn:microsoft.com/office/officeart/2005/8/layout/hierarchy4#2"/>
    <dgm:cxn modelId="{EAA06C8F-EDE7-4BFB-87A2-5961BDD3F696}" type="presParOf" srcId="{4DBD85E0-526A-433E-AA20-844244992F90}" destId="{626C0D09-BFC6-4CE1-B7D1-362C534ADE8D}" srcOrd="2" destOrd="0" presId="urn:microsoft.com/office/officeart/2005/8/layout/hierarchy4#2"/>
    <dgm:cxn modelId="{F9115974-EE6D-4AC2-BD32-6C93ED3418E5}" type="presParOf" srcId="{C5AC6143-59D1-4B00-BB54-9411E2A2B7A8}" destId="{446599AB-B680-4B28-82B7-0593C47118C8}" srcOrd="3" destOrd="0" presId="urn:microsoft.com/office/officeart/2005/8/layout/hierarchy4#2"/>
    <dgm:cxn modelId="{53233DDF-6171-4BBA-8DFF-16F34E3716C7}" type="presParOf" srcId="{C5AC6143-59D1-4B00-BB54-9411E2A2B7A8}" destId="{65C5EE98-B3C9-4E5C-8CBF-883A24D98EC7}" srcOrd="4" destOrd="0" presId="urn:microsoft.com/office/officeart/2005/8/layout/hierarchy4#2"/>
    <dgm:cxn modelId="{F0EDF3FA-A321-4EF3-BAAD-134579E2D43A}" type="presParOf" srcId="{65C5EE98-B3C9-4E5C-8CBF-883A24D98EC7}" destId="{5C53023D-DA3B-429C-A637-D4C76DD550B7}" srcOrd="0" destOrd="0" presId="urn:microsoft.com/office/officeart/2005/8/layout/hierarchy4#2"/>
    <dgm:cxn modelId="{D05A455C-0951-42B1-89C0-E453166528D3}" type="presParOf" srcId="{65C5EE98-B3C9-4E5C-8CBF-883A24D98EC7}" destId="{8D10DD1F-A51D-4898-B8C6-0BEA1FF0195A}" srcOrd="1" destOrd="0" presId="urn:microsoft.com/office/officeart/2005/8/layout/hierarchy4#2"/>
    <dgm:cxn modelId="{E03824CE-8E66-4F15-AA15-BDF9F25A9865}" type="presParOf" srcId="{65C5EE98-B3C9-4E5C-8CBF-883A24D98EC7}" destId="{58BE194D-6F64-4005-9BF5-B80B19E05BEF}" srcOrd="2" destOrd="0" presId="urn:microsoft.com/office/officeart/2005/8/layout/hierarchy4#2"/>
    <dgm:cxn modelId="{D40EB434-6C38-4AA0-9B40-BA305AE0C07C}" type="presParOf" srcId="{C5AC6143-59D1-4B00-BB54-9411E2A2B7A8}" destId="{D7003DC4-A656-4909-B2FF-FAA6419ACEC7}" srcOrd="5" destOrd="0" presId="urn:microsoft.com/office/officeart/2005/8/layout/hierarchy4#2"/>
    <dgm:cxn modelId="{A80C1538-E05C-41DA-B046-76ABDC68A714}" type="presParOf" srcId="{C5AC6143-59D1-4B00-BB54-9411E2A2B7A8}" destId="{12A9463C-744C-4DE4-8E88-C6444D940494}" srcOrd="6" destOrd="0" presId="urn:microsoft.com/office/officeart/2005/8/layout/hierarchy4#2"/>
    <dgm:cxn modelId="{8BE0C5ED-7405-4FAC-BB29-761F084712C1}" type="presParOf" srcId="{12A9463C-744C-4DE4-8E88-C6444D940494}" destId="{71888359-F0DC-489E-B35A-9F5289C4BFFD}" srcOrd="0" destOrd="0" presId="urn:microsoft.com/office/officeart/2005/8/layout/hierarchy4#2"/>
    <dgm:cxn modelId="{3C14A752-CB66-4049-A241-F473D96D64BF}" type="presParOf" srcId="{12A9463C-744C-4DE4-8E88-C6444D940494}" destId="{4D76A402-D8DD-43C1-A7CD-A27840BCC8B9}" srcOrd="1" destOrd="0" presId="urn:microsoft.com/office/officeart/2005/8/layout/hierarchy4#2"/>
    <dgm:cxn modelId="{C4C5EB46-2279-4376-A887-D1CF26B156B2}" type="presParOf" srcId="{12A9463C-744C-4DE4-8E88-C6444D940494}" destId="{856176A2-0199-4FA6-AC46-6B8D767AB282}" srcOrd="2" destOrd="0" presId="urn:microsoft.com/office/officeart/2005/8/layout/hierarchy4#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05D35E0-9A5D-4EB8-8A48-4ED52D2D6EAC}" type="doc">
      <dgm:prSet loTypeId="urn:microsoft.com/office/officeart/2005/8/layout/matrix1#1" loCatId="matrix" qsTypeId="urn:microsoft.com/office/officeart/2005/8/quickstyle/3d6#1" qsCatId="3D" csTypeId="urn:microsoft.com/office/officeart/2005/8/colors/colorful1#3" csCatId="colorful" phldr="1"/>
      <dgm:spPr/>
      <dgm:t>
        <a:bodyPr/>
        <a:lstStyle>
          <a:extLst/>
        </a:lstStyle>
        <a:p>
          <a:endParaRPr lang="it-IT"/>
        </a:p>
      </dgm:t>
    </dgm:pt>
    <dgm:pt modelId="{F9A846BA-06FB-46AF-80ED-5EA0073A08FA}">
      <dgm:prSet phldrT="[Text]"/>
      <dgm:spPr/>
      <dgm:t>
        <a:bodyPr/>
        <a:lstStyle>
          <a:extLst/>
        </a:lstStyle>
        <a:p>
          <a:r>
            <a:rPr lang="it-IT" dirty="0" smtClean="0"/>
            <a:t>Prescrivono più farmaci perché hanno una prevalenza maggiore di </a:t>
          </a:r>
          <a:endParaRPr lang="it-IT" dirty="0"/>
        </a:p>
      </dgm:t>
    </dgm:pt>
    <dgm:pt modelId="{867140E2-327F-4343-AA77-39B40F758E20}" type="parTrans" cxnId="{E0A59ECF-A5D6-4165-81D6-37160CDE59E0}">
      <dgm:prSet/>
      <dgm:spPr/>
      <dgm:t>
        <a:bodyPr/>
        <a:lstStyle>
          <a:extLst/>
        </a:lstStyle>
        <a:p>
          <a:endParaRPr lang="it-IT"/>
        </a:p>
      </dgm:t>
    </dgm:pt>
    <dgm:pt modelId="{D054D334-137E-4116-BF8C-3B5A64D95A38}" type="sibTrans" cxnId="{E0A59ECF-A5D6-4165-81D6-37160CDE59E0}">
      <dgm:prSet/>
      <dgm:spPr/>
      <dgm:t>
        <a:bodyPr/>
        <a:lstStyle>
          <a:extLst/>
        </a:lstStyle>
        <a:p>
          <a:endParaRPr lang="it-IT"/>
        </a:p>
      </dgm:t>
    </dgm:pt>
    <dgm:pt modelId="{F158A836-9807-4BB5-96D7-55AAE48F5E54}">
      <dgm:prSet phldrT="[Text]"/>
      <dgm:spPr/>
      <dgm:t>
        <a:bodyPr/>
        <a:lstStyle>
          <a:extLst/>
        </a:lstStyle>
        <a:p>
          <a:r>
            <a:rPr lang="it-IT" dirty="0" smtClean="0"/>
            <a:t>Malattie cardiovascolari</a:t>
          </a:r>
          <a:endParaRPr lang="it-IT" dirty="0"/>
        </a:p>
      </dgm:t>
    </dgm:pt>
    <dgm:pt modelId="{558C0938-D0E9-4B08-AF25-06F808A3FD1D}" type="parTrans" cxnId="{5DEF2495-9985-44C6-8EDA-3F14AE904248}">
      <dgm:prSet/>
      <dgm:spPr/>
      <dgm:t>
        <a:bodyPr/>
        <a:lstStyle>
          <a:extLst/>
        </a:lstStyle>
        <a:p>
          <a:endParaRPr lang="it-IT"/>
        </a:p>
      </dgm:t>
    </dgm:pt>
    <dgm:pt modelId="{641FD4FB-DEB5-4BAD-8DE6-FF7449A706FD}" type="sibTrans" cxnId="{5DEF2495-9985-44C6-8EDA-3F14AE904248}">
      <dgm:prSet/>
      <dgm:spPr/>
      <dgm:t>
        <a:bodyPr/>
        <a:lstStyle>
          <a:extLst/>
        </a:lstStyle>
        <a:p>
          <a:endParaRPr lang="it-IT"/>
        </a:p>
      </dgm:t>
    </dgm:pt>
    <dgm:pt modelId="{1D5437B4-AE63-4725-B3BF-757CE9D3B51A}">
      <dgm:prSet phldrT="[Text]"/>
      <dgm:spPr/>
      <dgm:t>
        <a:bodyPr/>
        <a:lstStyle>
          <a:extLst/>
        </a:lstStyle>
        <a:p>
          <a:r>
            <a:rPr lang="it-IT" dirty="0" smtClean="0"/>
            <a:t>Diabete mellito</a:t>
          </a:r>
          <a:endParaRPr lang="it-IT" dirty="0"/>
        </a:p>
      </dgm:t>
    </dgm:pt>
    <dgm:pt modelId="{EE3EA5B9-D085-48DC-A4C9-23E6FD27D486}" type="parTrans" cxnId="{1890C31B-6C5A-492A-B02D-6A7C8BDE111A}">
      <dgm:prSet/>
      <dgm:spPr/>
      <dgm:t>
        <a:bodyPr/>
        <a:lstStyle>
          <a:extLst/>
        </a:lstStyle>
        <a:p>
          <a:endParaRPr lang="it-IT"/>
        </a:p>
      </dgm:t>
    </dgm:pt>
    <dgm:pt modelId="{77151872-762C-4E0C-84E2-38FC583BA821}" type="sibTrans" cxnId="{1890C31B-6C5A-492A-B02D-6A7C8BDE111A}">
      <dgm:prSet/>
      <dgm:spPr/>
      <dgm:t>
        <a:bodyPr/>
        <a:lstStyle>
          <a:extLst/>
        </a:lstStyle>
        <a:p>
          <a:endParaRPr lang="it-IT"/>
        </a:p>
      </dgm:t>
    </dgm:pt>
    <dgm:pt modelId="{F4DD7773-E0F0-4CA0-AE12-39FE24E2D38B}">
      <dgm:prSet phldrT="[Text]"/>
      <dgm:spPr/>
      <dgm:t>
        <a:bodyPr/>
        <a:lstStyle>
          <a:extLst/>
        </a:lstStyle>
        <a:p>
          <a:r>
            <a:rPr lang="it-IT" dirty="0" smtClean="0"/>
            <a:t>Reflusso G-E</a:t>
          </a:r>
        </a:p>
        <a:p>
          <a:r>
            <a:rPr lang="it-IT" dirty="0" smtClean="0"/>
            <a:t>Artrosi</a:t>
          </a:r>
        </a:p>
        <a:p>
          <a:r>
            <a:rPr lang="it-IT" dirty="0" smtClean="0"/>
            <a:t>IPB</a:t>
          </a:r>
          <a:endParaRPr lang="it-IT" dirty="0"/>
        </a:p>
      </dgm:t>
    </dgm:pt>
    <dgm:pt modelId="{5EB1A185-9242-4C2E-BC90-611B22CE7796}" type="parTrans" cxnId="{71F9C174-A9A7-4C4B-82AD-F0A584F94B69}">
      <dgm:prSet/>
      <dgm:spPr/>
      <dgm:t>
        <a:bodyPr/>
        <a:lstStyle>
          <a:extLst/>
        </a:lstStyle>
        <a:p>
          <a:endParaRPr lang="it-IT"/>
        </a:p>
      </dgm:t>
    </dgm:pt>
    <dgm:pt modelId="{BDF0DF6A-C77C-48ED-8BA1-44B4EE5AE580}" type="sibTrans" cxnId="{71F9C174-A9A7-4C4B-82AD-F0A584F94B69}">
      <dgm:prSet/>
      <dgm:spPr/>
      <dgm:t>
        <a:bodyPr/>
        <a:lstStyle>
          <a:extLst/>
        </a:lstStyle>
        <a:p>
          <a:endParaRPr lang="it-IT"/>
        </a:p>
      </dgm:t>
    </dgm:pt>
    <dgm:pt modelId="{E7099059-3858-4031-AA26-70F1AE740B29}">
      <dgm:prSet phldrT="[Text]"/>
      <dgm:spPr/>
      <dgm:t>
        <a:bodyPr/>
        <a:lstStyle>
          <a:extLst/>
        </a:lstStyle>
        <a:p>
          <a:r>
            <a:rPr lang="it-IT" dirty="0" smtClean="0"/>
            <a:t>Malattie bronco-polmonari croniche</a:t>
          </a:r>
          <a:endParaRPr lang="it-IT" dirty="0"/>
        </a:p>
      </dgm:t>
    </dgm:pt>
    <dgm:pt modelId="{2AD9F856-1FCF-4306-9F3B-5565B9795A99}" type="parTrans" cxnId="{C6BE03DB-B2D6-41F0-AD77-FF31B62F1DBE}">
      <dgm:prSet/>
      <dgm:spPr/>
      <dgm:t>
        <a:bodyPr/>
        <a:lstStyle>
          <a:extLst/>
        </a:lstStyle>
        <a:p>
          <a:endParaRPr lang="it-IT"/>
        </a:p>
      </dgm:t>
    </dgm:pt>
    <dgm:pt modelId="{05C988DA-E2F2-414D-AFF5-AF61883FBE3F}" type="sibTrans" cxnId="{C6BE03DB-B2D6-41F0-AD77-FF31B62F1DBE}">
      <dgm:prSet/>
      <dgm:spPr/>
      <dgm:t>
        <a:bodyPr/>
        <a:lstStyle>
          <a:extLst/>
        </a:lstStyle>
        <a:p>
          <a:endParaRPr lang="it-IT"/>
        </a:p>
      </dgm:t>
    </dgm:pt>
    <dgm:pt modelId="{BFC31097-458E-4F60-9C82-108FD60BDAB0}" type="pres">
      <dgm:prSet presAssocID="{105D35E0-9A5D-4EB8-8A48-4ED52D2D6EA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>
          <a:extLst/>
        </a:lstStyle>
        <a:p>
          <a:endParaRPr lang="it-IT"/>
        </a:p>
      </dgm:t>
    </dgm:pt>
    <dgm:pt modelId="{1221CBED-D293-43F5-BC03-AAC365EA0A4C}" type="pres">
      <dgm:prSet presAssocID="{105D35E0-9A5D-4EB8-8A48-4ED52D2D6EAC}" presName="matrix" presStyleCnt="0"/>
      <dgm:spPr/>
      <dgm:t>
        <a:bodyPr/>
        <a:lstStyle>
          <a:extLst/>
        </a:lstStyle>
        <a:p>
          <a:endParaRPr lang="it-IT"/>
        </a:p>
      </dgm:t>
    </dgm:pt>
    <dgm:pt modelId="{FFB9287B-8E97-4F8F-B24C-D9F2A4B775E7}" type="pres">
      <dgm:prSet presAssocID="{105D35E0-9A5D-4EB8-8A48-4ED52D2D6EAC}" presName="tile1" presStyleLbl="node1" presStyleIdx="0" presStyleCnt="4"/>
      <dgm:spPr/>
      <dgm:t>
        <a:bodyPr/>
        <a:lstStyle>
          <a:extLst/>
        </a:lstStyle>
        <a:p>
          <a:endParaRPr lang="it-IT"/>
        </a:p>
      </dgm:t>
    </dgm:pt>
    <dgm:pt modelId="{19A5FE15-19D2-4AF0-857B-79ACE9A0464C}" type="pres">
      <dgm:prSet presAssocID="{105D35E0-9A5D-4EB8-8A48-4ED52D2D6EA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>
          <a:extLst/>
        </a:lstStyle>
        <a:p>
          <a:endParaRPr lang="it-IT"/>
        </a:p>
      </dgm:t>
    </dgm:pt>
    <dgm:pt modelId="{A1B2E022-D947-4A36-9425-E70251C9DC27}" type="pres">
      <dgm:prSet presAssocID="{105D35E0-9A5D-4EB8-8A48-4ED52D2D6EAC}" presName="tile2" presStyleLbl="node1" presStyleIdx="1" presStyleCnt="4"/>
      <dgm:spPr/>
      <dgm:t>
        <a:bodyPr/>
        <a:lstStyle>
          <a:extLst/>
        </a:lstStyle>
        <a:p>
          <a:endParaRPr lang="it-IT"/>
        </a:p>
      </dgm:t>
    </dgm:pt>
    <dgm:pt modelId="{9F35149E-0314-4C0F-BF5A-644C750C05EB}" type="pres">
      <dgm:prSet presAssocID="{105D35E0-9A5D-4EB8-8A48-4ED52D2D6EA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>
          <a:extLst/>
        </a:lstStyle>
        <a:p>
          <a:endParaRPr lang="it-IT"/>
        </a:p>
      </dgm:t>
    </dgm:pt>
    <dgm:pt modelId="{906459C7-473F-4025-96D9-132B0F109E5D}" type="pres">
      <dgm:prSet presAssocID="{105D35E0-9A5D-4EB8-8A48-4ED52D2D6EAC}" presName="tile3" presStyleLbl="node1" presStyleIdx="2" presStyleCnt="4"/>
      <dgm:spPr/>
      <dgm:t>
        <a:bodyPr/>
        <a:lstStyle>
          <a:extLst/>
        </a:lstStyle>
        <a:p>
          <a:endParaRPr lang="it-IT"/>
        </a:p>
      </dgm:t>
    </dgm:pt>
    <dgm:pt modelId="{A41ED008-30D3-4CD3-B843-9A1634C34588}" type="pres">
      <dgm:prSet presAssocID="{105D35E0-9A5D-4EB8-8A48-4ED52D2D6EA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>
          <a:extLst/>
        </a:lstStyle>
        <a:p>
          <a:endParaRPr lang="it-IT"/>
        </a:p>
      </dgm:t>
    </dgm:pt>
    <dgm:pt modelId="{F013E633-9EB5-4600-B43A-0DAC78F0D6C6}" type="pres">
      <dgm:prSet presAssocID="{105D35E0-9A5D-4EB8-8A48-4ED52D2D6EAC}" presName="tile4" presStyleLbl="node1" presStyleIdx="3" presStyleCnt="4"/>
      <dgm:spPr/>
      <dgm:t>
        <a:bodyPr/>
        <a:lstStyle>
          <a:extLst/>
        </a:lstStyle>
        <a:p>
          <a:endParaRPr lang="it-IT"/>
        </a:p>
      </dgm:t>
    </dgm:pt>
    <dgm:pt modelId="{449187C2-A2EB-4C6F-B55F-00A2FFFAF56A}" type="pres">
      <dgm:prSet presAssocID="{105D35E0-9A5D-4EB8-8A48-4ED52D2D6EA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>
          <a:extLst/>
        </a:lstStyle>
        <a:p>
          <a:endParaRPr lang="it-IT"/>
        </a:p>
      </dgm:t>
    </dgm:pt>
    <dgm:pt modelId="{DD53D959-CC82-417F-9E8B-65A2DCA788A7}" type="pres">
      <dgm:prSet presAssocID="{105D35E0-9A5D-4EB8-8A48-4ED52D2D6EAC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>
          <a:extLst/>
        </a:lstStyle>
        <a:p>
          <a:endParaRPr lang="it-IT"/>
        </a:p>
      </dgm:t>
    </dgm:pt>
  </dgm:ptLst>
  <dgm:cxnLst>
    <dgm:cxn modelId="{AF77403E-134B-4072-8A07-3AA161D93D16}" type="presOf" srcId="{1D5437B4-AE63-4725-B3BF-757CE9D3B51A}" destId="{9F35149E-0314-4C0F-BF5A-644C750C05EB}" srcOrd="1" destOrd="0" presId="urn:microsoft.com/office/officeart/2005/8/layout/matrix1#1"/>
    <dgm:cxn modelId="{E0A59ECF-A5D6-4165-81D6-37160CDE59E0}" srcId="{105D35E0-9A5D-4EB8-8A48-4ED52D2D6EAC}" destId="{F9A846BA-06FB-46AF-80ED-5EA0073A08FA}" srcOrd="0" destOrd="0" parTransId="{867140E2-327F-4343-AA77-39B40F758E20}" sibTransId="{D054D334-137E-4116-BF8C-3B5A64D95A38}"/>
    <dgm:cxn modelId="{1890C31B-6C5A-492A-B02D-6A7C8BDE111A}" srcId="{F9A846BA-06FB-46AF-80ED-5EA0073A08FA}" destId="{1D5437B4-AE63-4725-B3BF-757CE9D3B51A}" srcOrd="1" destOrd="0" parTransId="{EE3EA5B9-D085-48DC-A4C9-23E6FD27D486}" sibTransId="{77151872-762C-4E0C-84E2-38FC583BA821}"/>
    <dgm:cxn modelId="{95FA45D8-B062-44B4-9632-BAAA857ED553}" type="presOf" srcId="{F4DD7773-E0F0-4CA0-AE12-39FE24E2D38B}" destId="{A41ED008-30D3-4CD3-B843-9A1634C34588}" srcOrd="1" destOrd="0" presId="urn:microsoft.com/office/officeart/2005/8/layout/matrix1#1"/>
    <dgm:cxn modelId="{FBFA7310-CCB7-43C6-BC39-41C2241A7627}" type="presOf" srcId="{F158A836-9807-4BB5-96D7-55AAE48F5E54}" destId="{19A5FE15-19D2-4AF0-857B-79ACE9A0464C}" srcOrd="1" destOrd="0" presId="urn:microsoft.com/office/officeart/2005/8/layout/matrix1#1"/>
    <dgm:cxn modelId="{CE5F9CE3-63FA-490F-BF17-8B2A4F1A14F3}" type="presOf" srcId="{F158A836-9807-4BB5-96D7-55AAE48F5E54}" destId="{FFB9287B-8E97-4F8F-B24C-D9F2A4B775E7}" srcOrd="0" destOrd="0" presId="urn:microsoft.com/office/officeart/2005/8/layout/matrix1#1"/>
    <dgm:cxn modelId="{08CBCAE8-0530-4C5B-B96B-A9A9C63BC37C}" type="presOf" srcId="{F4DD7773-E0F0-4CA0-AE12-39FE24E2D38B}" destId="{906459C7-473F-4025-96D9-132B0F109E5D}" srcOrd="0" destOrd="0" presId="urn:microsoft.com/office/officeart/2005/8/layout/matrix1#1"/>
    <dgm:cxn modelId="{71F9C174-A9A7-4C4B-82AD-F0A584F94B69}" srcId="{F9A846BA-06FB-46AF-80ED-5EA0073A08FA}" destId="{F4DD7773-E0F0-4CA0-AE12-39FE24E2D38B}" srcOrd="2" destOrd="0" parTransId="{5EB1A185-9242-4C2E-BC90-611B22CE7796}" sibTransId="{BDF0DF6A-C77C-48ED-8BA1-44B4EE5AE580}"/>
    <dgm:cxn modelId="{C2A4D805-C227-43DD-818F-B54E35B409D8}" type="presOf" srcId="{E7099059-3858-4031-AA26-70F1AE740B29}" destId="{F013E633-9EB5-4600-B43A-0DAC78F0D6C6}" srcOrd="0" destOrd="0" presId="urn:microsoft.com/office/officeart/2005/8/layout/matrix1#1"/>
    <dgm:cxn modelId="{D8EB83E0-041A-4453-A8B2-E27286B1BD55}" type="presOf" srcId="{F9A846BA-06FB-46AF-80ED-5EA0073A08FA}" destId="{DD53D959-CC82-417F-9E8B-65A2DCA788A7}" srcOrd="0" destOrd="0" presId="urn:microsoft.com/office/officeart/2005/8/layout/matrix1#1"/>
    <dgm:cxn modelId="{7542CB58-1A80-4CC1-8BE9-A18581F6B904}" type="presOf" srcId="{E7099059-3858-4031-AA26-70F1AE740B29}" destId="{449187C2-A2EB-4C6F-B55F-00A2FFFAF56A}" srcOrd="1" destOrd="0" presId="urn:microsoft.com/office/officeart/2005/8/layout/matrix1#1"/>
    <dgm:cxn modelId="{D9546191-893B-4447-8618-88876B59D102}" type="presOf" srcId="{105D35E0-9A5D-4EB8-8A48-4ED52D2D6EAC}" destId="{BFC31097-458E-4F60-9C82-108FD60BDAB0}" srcOrd="0" destOrd="0" presId="urn:microsoft.com/office/officeart/2005/8/layout/matrix1#1"/>
    <dgm:cxn modelId="{E4C810F4-02B4-448F-A6BA-8E08A683330E}" type="presOf" srcId="{1D5437B4-AE63-4725-B3BF-757CE9D3B51A}" destId="{A1B2E022-D947-4A36-9425-E70251C9DC27}" srcOrd="0" destOrd="0" presId="urn:microsoft.com/office/officeart/2005/8/layout/matrix1#1"/>
    <dgm:cxn modelId="{C6BE03DB-B2D6-41F0-AD77-FF31B62F1DBE}" srcId="{F9A846BA-06FB-46AF-80ED-5EA0073A08FA}" destId="{E7099059-3858-4031-AA26-70F1AE740B29}" srcOrd="3" destOrd="0" parTransId="{2AD9F856-1FCF-4306-9F3B-5565B9795A99}" sibTransId="{05C988DA-E2F2-414D-AFF5-AF61883FBE3F}"/>
    <dgm:cxn modelId="{5DEF2495-9985-44C6-8EDA-3F14AE904248}" srcId="{F9A846BA-06FB-46AF-80ED-5EA0073A08FA}" destId="{F158A836-9807-4BB5-96D7-55AAE48F5E54}" srcOrd="0" destOrd="0" parTransId="{558C0938-D0E9-4B08-AF25-06F808A3FD1D}" sibTransId="{641FD4FB-DEB5-4BAD-8DE6-FF7449A706FD}"/>
    <dgm:cxn modelId="{6B6CC08B-CB49-4101-A00E-DA6E6F46509E}" type="presParOf" srcId="{BFC31097-458E-4F60-9C82-108FD60BDAB0}" destId="{1221CBED-D293-43F5-BC03-AAC365EA0A4C}" srcOrd="0" destOrd="0" presId="urn:microsoft.com/office/officeart/2005/8/layout/matrix1#1"/>
    <dgm:cxn modelId="{A606817D-D14F-4644-8173-651A771D5530}" type="presParOf" srcId="{1221CBED-D293-43F5-BC03-AAC365EA0A4C}" destId="{FFB9287B-8E97-4F8F-B24C-D9F2A4B775E7}" srcOrd="0" destOrd="0" presId="urn:microsoft.com/office/officeart/2005/8/layout/matrix1#1"/>
    <dgm:cxn modelId="{8E6B6BE1-73C0-4E34-BF69-F3A2A8D5480F}" type="presParOf" srcId="{1221CBED-D293-43F5-BC03-AAC365EA0A4C}" destId="{19A5FE15-19D2-4AF0-857B-79ACE9A0464C}" srcOrd="1" destOrd="0" presId="urn:microsoft.com/office/officeart/2005/8/layout/matrix1#1"/>
    <dgm:cxn modelId="{533B0647-A232-4336-A871-C5045E76D046}" type="presParOf" srcId="{1221CBED-D293-43F5-BC03-AAC365EA0A4C}" destId="{A1B2E022-D947-4A36-9425-E70251C9DC27}" srcOrd="2" destOrd="0" presId="urn:microsoft.com/office/officeart/2005/8/layout/matrix1#1"/>
    <dgm:cxn modelId="{61843673-9C2D-4876-8864-432DFA21BA30}" type="presParOf" srcId="{1221CBED-D293-43F5-BC03-AAC365EA0A4C}" destId="{9F35149E-0314-4C0F-BF5A-644C750C05EB}" srcOrd="3" destOrd="0" presId="urn:microsoft.com/office/officeart/2005/8/layout/matrix1#1"/>
    <dgm:cxn modelId="{5930108E-C76E-4988-8989-48CF53EE5D3A}" type="presParOf" srcId="{1221CBED-D293-43F5-BC03-AAC365EA0A4C}" destId="{906459C7-473F-4025-96D9-132B0F109E5D}" srcOrd="4" destOrd="0" presId="urn:microsoft.com/office/officeart/2005/8/layout/matrix1#1"/>
    <dgm:cxn modelId="{91117979-7E9D-4C65-A0C2-818736C14041}" type="presParOf" srcId="{1221CBED-D293-43F5-BC03-AAC365EA0A4C}" destId="{A41ED008-30D3-4CD3-B843-9A1634C34588}" srcOrd="5" destOrd="0" presId="urn:microsoft.com/office/officeart/2005/8/layout/matrix1#1"/>
    <dgm:cxn modelId="{7151D29F-A02E-4DCA-8489-18AE9ECBD60D}" type="presParOf" srcId="{1221CBED-D293-43F5-BC03-AAC365EA0A4C}" destId="{F013E633-9EB5-4600-B43A-0DAC78F0D6C6}" srcOrd="6" destOrd="0" presId="urn:microsoft.com/office/officeart/2005/8/layout/matrix1#1"/>
    <dgm:cxn modelId="{368D2C04-0C37-4F21-A978-D049F61C888A}" type="presParOf" srcId="{1221CBED-D293-43F5-BC03-AAC365EA0A4C}" destId="{449187C2-A2EB-4C6F-B55F-00A2FFFAF56A}" srcOrd="7" destOrd="0" presId="urn:microsoft.com/office/officeart/2005/8/layout/matrix1#1"/>
    <dgm:cxn modelId="{27F362E3-AD22-4F0E-82E8-B00DDE9248D4}" type="presParOf" srcId="{BFC31097-458E-4F60-9C82-108FD60BDAB0}" destId="{DD53D959-CC82-417F-9E8B-65A2DCA788A7}" srcOrd="1" destOrd="0" presId="urn:microsoft.com/office/officeart/2005/8/layout/matrix1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86783D-9452-42F9-91BB-DA3EC658F18D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3C9A64A9-E52E-465F-9697-5FAF3E3EB652}">
      <dgm:prSet phldrT="[Testo]"/>
      <dgm:spPr/>
      <dgm:t>
        <a:bodyPr/>
        <a:lstStyle/>
        <a:p>
          <a:r>
            <a:rPr lang="it-IT" dirty="0" smtClean="0"/>
            <a:t>Depressione</a:t>
          </a:r>
          <a:endParaRPr lang="it-IT" dirty="0"/>
        </a:p>
      </dgm:t>
    </dgm:pt>
    <dgm:pt modelId="{A32562A2-0AA8-45DC-B0D0-D3CD5E4E51D8}" type="parTrans" cxnId="{76CC8C84-344C-42E5-AF57-BFF275D0D307}">
      <dgm:prSet/>
      <dgm:spPr/>
      <dgm:t>
        <a:bodyPr/>
        <a:lstStyle/>
        <a:p>
          <a:endParaRPr lang="it-IT"/>
        </a:p>
      </dgm:t>
    </dgm:pt>
    <dgm:pt modelId="{3A180889-1ABC-4E94-A81B-1FE1D8065E54}" type="sibTrans" cxnId="{76CC8C84-344C-42E5-AF57-BFF275D0D307}">
      <dgm:prSet/>
      <dgm:spPr/>
      <dgm:t>
        <a:bodyPr/>
        <a:lstStyle/>
        <a:p>
          <a:endParaRPr lang="it-IT"/>
        </a:p>
      </dgm:t>
    </dgm:pt>
    <dgm:pt modelId="{00B9D5A5-130D-4EBF-8791-B2557CC7BAC1}">
      <dgm:prSet phldrT="[Testo]"/>
      <dgm:spPr/>
      <dgm:t>
        <a:bodyPr/>
        <a:lstStyle/>
        <a:p>
          <a:r>
            <a:rPr lang="it-IT" dirty="0" smtClean="0"/>
            <a:t>Tumori cute, </a:t>
          </a:r>
          <a:r>
            <a:rPr lang="it-IT" dirty="0" err="1" smtClean="0"/>
            <a:t>colon,prostata</a:t>
          </a:r>
          <a:r>
            <a:rPr lang="it-IT" dirty="0" smtClean="0"/>
            <a:t>, polmone</a:t>
          </a:r>
          <a:endParaRPr lang="it-IT" dirty="0"/>
        </a:p>
      </dgm:t>
    </dgm:pt>
    <dgm:pt modelId="{9D894D04-C513-4491-99C6-FFCD97F279D5}" type="parTrans" cxnId="{9F439CC1-60EE-4119-9874-6D051D248ABB}">
      <dgm:prSet/>
      <dgm:spPr/>
      <dgm:t>
        <a:bodyPr/>
        <a:lstStyle/>
        <a:p>
          <a:endParaRPr lang="it-IT"/>
        </a:p>
      </dgm:t>
    </dgm:pt>
    <dgm:pt modelId="{DF388B84-CAF4-4007-8102-1CBD7478F382}" type="sibTrans" cxnId="{9F439CC1-60EE-4119-9874-6D051D248ABB}">
      <dgm:prSet/>
      <dgm:spPr/>
      <dgm:t>
        <a:bodyPr/>
        <a:lstStyle/>
        <a:p>
          <a:endParaRPr lang="it-IT"/>
        </a:p>
      </dgm:t>
    </dgm:pt>
    <dgm:pt modelId="{AE7678CC-7557-4F3F-B938-7514DDCF7D53}">
      <dgm:prSet phldrT="[Testo]"/>
      <dgm:spPr/>
      <dgm:t>
        <a:bodyPr/>
        <a:lstStyle/>
        <a:p>
          <a:r>
            <a:rPr lang="it-IT" dirty="0" smtClean="0"/>
            <a:t>Ictus ischemico</a:t>
          </a:r>
          <a:endParaRPr lang="it-IT" dirty="0"/>
        </a:p>
      </dgm:t>
    </dgm:pt>
    <dgm:pt modelId="{EFFDDF28-922E-4B5F-A12B-4B2AC6C80595}" type="parTrans" cxnId="{25D71BC6-0EC0-4C9D-9ECA-B89CE010DA61}">
      <dgm:prSet/>
      <dgm:spPr/>
      <dgm:t>
        <a:bodyPr/>
        <a:lstStyle/>
        <a:p>
          <a:endParaRPr lang="it-IT"/>
        </a:p>
      </dgm:t>
    </dgm:pt>
    <dgm:pt modelId="{18B905A5-481B-4B15-9D6C-FB9B97CEB35D}" type="sibTrans" cxnId="{25D71BC6-0EC0-4C9D-9ECA-B89CE010DA61}">
      <dgm:prSet/>
      <dgm:spPr/>
      <dgm:t>
        <a:bodyPr/>
        <a:lstStyle/>
        <a:p>
          <a:endParaRPr lang="it-IT"/>
        </a:p>
      </dgm:t>
    </dgm:pt>
    <dgm:pt modelId="{026EADF1-D113-4C10-BA89-F6A854602924}" type="pres">
      <dgm:prSet presAssocID="{1F86783D-9452-42F9-91BB-DA3EC658F18D}" presName="compositeShape" presStyleCnt="0">
        <dgm:presLayoutVars>
          <dgm:chMax val="7"/>
          <dgm:dir/>
          <dgm:resizeHandles val="exact"/>
        </dgm:presLayoutVars>
      </dgm:prSet>
      <dgm:spPr/>
    </dgm:pt>
    <dgm:pt modelId="{A4FD9414-CF5F-43D3-BAA9-7EDE6DB04832}" type="pres">
      <dgm:prSet presAssocID="{1F86783D-9452-42F9-91BB-DA3EC658F18D}" presName="wedge1" presStyleLbl="node1" presStyleIdx="0" presStyleCnt="3"/>
      <dgm:spPr/>
      <dgm:t>
        <a:bodyPr/>
        <a:lstStyle/>
        <a:p>
          <a:endParaRPr lang="it-IT"/>
        </a:p>
      </dgm:t>
    </dgm:pt>
    <dgm:pt modelId="{C0936584-6BC4-40C7-884F-F5CF91DB700F}" type="pres">
      <dgm:prSet presAssocID="{1F86783D-9452-42F9-91BB-DA3EC658F18D}" presName="dummy1a" presStyleCnt="0"/>
      <dgm:spPr/>
    </dgm:pt>
    <dgm:pt modelId="{0B44F27F-04F3-42D4-A339-24E9FEB4D07F}" type="pres">
      <dgm:prSet presAssocID="{1F86783D-9452-42F9-91BB-DA3EC658F18D}" presName="dummy1b" presStyleCnt="0"/>
      <dgm:spPr/>
    </dgm:pt>
    <dgm:pt modelId="{312FBDE4-8D14-4B56-886E-D6FC481C1FBA}" type="pres">
      <dgm:prSet presAssocID="{1F86783D-9452-42F9-91BB-DA3EC658F18D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EBDBBAB-F431-4D90-8402-0378E95D6792}" type="pres">
      <dgm:prSet presAssocID="{1F86783D-9452-42F9-91BB-DA3EC658F18D}" presName="wedge2" presStyleLbl="node1" presStyleIdx="1" presStyleCnt="3"/>
      <dgm:spPr/>
      <dgm:t>
        <a:bodyPr/>
        <a:lstStyle/>
        <a:p>
          <a:endParaRPr lang="it-IT"/>
        </a:p>
      </dgm:t>
    </dgm:pt>
    <dgm:pt modelId="{9915A496-C47D-4A0D-A913-5C2376FC54E8}" type="pres">
      <dgm:prSet presAssocID="{1F86783D-9452-42F9-91BB-DA3EC658F18D}" presName="dummy2a" presStyleCnt="0"/>
      <dgm:spPr/>
    </dgm:pt>
    <dgm:pt modelId="{07A5394C-FA90-409A-B42C-713FF688BF7A}" type="pres">
      <dgm:prSet presAssocID="{1F86783D-9452-42F9-91BB-DA3EC658F18D}" presName="dummy2b" presStyleCnt="0"/>
      <dgm:spPr/>
    </dgm:pt>
    <dgm:pt modelId="{996E378E-B761-408C-B154-36AF5DBBFBCB}" type="pres">
      <dgm:prSet presAssocID="{1F86783D-9452-42F9-91BB-DA3EC658F18D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9A21B2C-93E8-4257-9B33-792454E2BD55}" type="pres">
      <dgm:prSet presAssocID="{1F86783D-9452-42F9-91BB-DA3EC658F18D}" presName="wedge3" presStyleLbl="node1" presStyleIdx="2" presStyleCnt="3"/>
      <dgm:spPr/>
      <dgm:t>
        <a:bodyPr/>
        <a:lstStyle/>
        <a:p>
          <a:endParaRPr lang="it-IT"/>
        </a:p>
      </dgm:t>
    </dgm:pt>
    <dgm:pt modelId="{CF000F16-AB1A-457D-BF9A-746B140132AC}" type="pres">
      <dgm:prSet presAssocID="{1F86783D-9452-42F9-91BB-DA3EC658F18D}" presName="dummy3a" presStyleCnt="0"/>
      <dgm:spPr/>
    </dgm:pt>
    <dgm:pt modelId="{C443C441-DA03-49B1-8857-0CCE445CD347}" type="pres">
      <dgm:prSet presAssocID="{1F86783D-9452-42F9-91BB-DA3EC658F18D}" presName="dummy3b" presStyleCnt="0"/>
      <dgm:spPr/>
    </dgm:pt>
    <dgm:pt modelId="{066B885E-388E-40E2-911C-C402EEB985B4}" type="pres">
      <dgm:prSet presAssocID="{1F86783D-9452-42F9-91BB-DA3EC658F18D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146F569-88CD-4964-88AD-4AB40341006D}" type="pres">
      <dgm:prSet presAssocID="{3A180889-1ABC-4E94-A81B-1FE1D8065E54}" presName="arrowWedge1" presStyleLbl="fgSibTrans2D1" presStyleIdx="0" presStyleCnt="3"/>
      <dgm:spPr/>
    </dgm:pt>
    <dgm:pt modelId="{410B0B90-43D4-45D5-96B9-63B33E69D681}" type="pres">
      <dgm:prSet presAssocID="{DF388B84-CAF4-4007-8102-1CBD7478F382}" presName="arrowWedge2" presStyleLbl="fgSibTrans2D1" presStyleIdx="1" presStyleCnt="3"/>
      <dgm:spPr/>
    </dgm:pt>
    <dgm:pt modelId="{2C0A2149-61C8-48F3-8688-C354D78C6ACC}" type="pres">
      <dgm:prSet presAssocID="{18B905A5-481B-4B15-9D6C-FB9B97CEB35D}" presName="arrowWedge3" presStyleLbl="fgSibTrans2D1" presStyleIdx="2" presStyleCnt="3"/>
      <dgm:spPr/>
    </dgm:pt>
  </dgm:ptLst>
  <dgm:cxnLst>
    <dgm:cxn modelId="{8F90462A-E530-42CF-9CC4-B36D23E9B392}" type="presOf" srcId="{00B9D5A5-130D-4EBF-8791-B2557CC7BAC1}" destId="{AEBDBBAB-F431-4D90-8402-0378E95D6792}" srcOrd="0" destOrd="0" presId="urn:microsoft.com/office/officeart/2005/8/layout/cycle8"/>
    <dgm:cxn modelId="{72391915-006A-4D43-BA54-A00B63F183DD}" type="presOf" srcId="{1F86783D-9452-42F9-91BB-DA3EC658F18D}" destId="{026EADF1-D113-4C10-BA89-F6A854602924}" srcOrd="0" destOrd="0" presId="urn:microsoft.com/office/officeart/2005/8/layout/cycle8"/>
    <dgm:cxn modelId="{9F439CC1-60EE-4119-9874-6D051D248ABB}" srcId="{1F86783D-9452-42F9-91BB-DA3EC658F18D}" destId="{00B9D5A5-130D-4EBF-8791-B2557CC7BAC1}" srcOrd="1" destOrd="0" parTransId="{9D894D04-C513-4491-99C6-FFCD97F279D5}" sibTransId="{DF388B84-CAF4-4007-8102-1CBD7478F382}"/>
    <dgm:cxn modelId="{25D71BC6-0EC0-4C9D-9ECA-B89CE010DA61}" srcId="{1F86783D-9452-42F9-91BB-DA3EC658F18D}" destId="{AE7678CC-7557-4F3F-B938-7514DDCF7D53}" srcOrd="2" destOrd="0" parTransId="{EFFDDF28-922E-4B5F-A12B-4B2AC6C80595}" sibTransId="{18B905A5-481B-4B15-9D6C-FB9B97CEB35D}"/>
    <dgm:cxn modelId="{C8BFF54A-3B34-49EE-BCE7-7F1420695E46}" type="presOf" srcId="{AE7678CC-7557-4F3F-B938-7514DDCF7D53}" destId="{49A21B2C-93E8-4257-9B33-792454E2BD55}" srcOrd="0" destOrd="0" presId="urn:microsoft.com/office/officeart/2005/8/layout/cycle8"/>
    <dgm:cxn modelId="{DC7EFAB7-4FB0-4F14-AF7D-71FBB27B032A}" type="presOf" srcId="{3C9A64A9-E52E-465F-9697-5FAF3E3EB652}" destId="{A4FD9414-CF5F-43D3-BAA9-7EDE6DB04832}" srcOrd="0" destOrd="0" presId="urn:microsoft.com/office/officeart/2005/8/layout/cycle8"/>
    <dgm:cxn modelId="{AF600D01-26EA-42D2-9127-B1C002E7592A}" type="presOf" srcId="{AE7678CC-7557-4F3F-B938-7514DDCF7D53}" destId="{066B885E-388E-40E2-911C-C402EEB985B4}" srcOrd="1" destOrd="0" presId="urn:microsoft.com/office/officeart/2005/8/layout/cycle8"/>
    <dgm:cxn modelId="{0B4B3FFD-780B-43C6-B735-CE23BD5820EA}" type="presOf" srcId="{3C9A64A9-E52E-465F-9697-5FAF3E3EB652}" destId="{312FBDE4-8D14-4B56-886E-D6FC481C1FBA}" srcOrd="1" destOrd="0" presId="urn:microsoft.com/office/officeart/2005/8/layout/cycle8"/>
    <dgm:cxn modelId="{62564D55-28BF-4293-A13C-AB457BAC499E}" type="presOf" srcId="{00B9D5A5-130D-4EBF-8791-B2557CC7BAC1}" destId="{996E378E-B761-408C-B154-36AF5DBBFBCB}" srcOrd="1" destOrd="0" presId="urn:microsoft.com/office/officeart/2005/8/layout/cycle8"/>
    <dgm:cxn modelId="{76CC8C84-344C-42E5-AF57-BFF275D0D307}" srcId="{1F86783D-9452-42F9-91BB-DA3EC658F18D}" destId="{3C9A64A9-E52E-465F-9697-5FAF3E3EB652}" srcOrd="0" destOrd="0" parTransId="{A32562A2-0AA8-45DC-B0D0-D3CD5E4E51D8}" sibTransId="{3A180889-1ABC-4E94-A81B-1FE1D8065E54}"/>
    <dgm:cxn modelId="{6A267C36-C936-474E-A8B1-D0DC84A3E4D9}" type="presParOf" srcId="{026EADF1-D113-4C10-BA89-F6A854602924}" destId="{A4FD9414-CF5F-43D3-BAA9-7EDE6DB04832}" srcOrd="0" destOrd="0" presId="urn:microsoft.com/office/officeart/2005/8/layout/cycle8"/>
    <dgm:cxn modelId="{130A987A-7344-46D8-8188-3F877CF2AF06}" type="presParOf" srcId="{026EADF1-D113-4C10-BA89-F6A854602924}" destId="{C0936584-6BC4-40C7-884F-F5CF91DB700F}" srcOrd="1" destOrd="0" presId="urn:microsoft.com/office/officeart/2005/8/layout/cycle8"/>
    <dgm:cxn modelId="{60279FA5-5F21-4500-A7E4-AD6322615E25}" type="presParOf" srcId="{026EADF1-D113-4C10-BA89-F6A854602924}" destId="{0B44F27F-04F3-42D4-A339-24E9FEB4D07F}" srcOrd="2" destOrd="0" presId="urn:microsoft.com/office/officeart/2005/8/layout/cycle8"/>
    <dgm:cxn modelId="{651EA5A1-9BD1-415A-A3CA-D2D47857867B}" type="presParOf" srcId="{026EADF1-D113-4C10-BA89-F6A854602924}" destId="{312FBDE4-8D14-4B56-886E-D6FC481C1FBA}" srcOrd="3" destOrd="0" presId="urn:microsoft.com/office/officeart/2005/8/layout/cycle8"/>
    <dgm:cxn modelId="{D93F28C9-C6B6-4733-A71D-3B3DF5FA952C}" type="presParOf" srcId="{026EADF1-D113-4C10-BA89-F6A854602924}" destId="{AEBDBBAB-F431-4D90-8402-0378E95D6792}" srcOrd="4" destOrd="0" presId="urn:microsoft.com/office/officeart/2005/8/layout/cycle8"/>
    <dgm:cxn modelId="{20E52370-2F16-4AF5-A07D-739A36082E4C}" type="presParOf" srcId="{026EADF1-D113-4C10-BA89-F6A854602924}" destId="{9915A496-C47D-4A0D-A913-5C2376FC54E8}" srcOrd="5" destOrd="0" presId="urn:microsoft.com/office/officeart/2005/8/layout/cycle8"/>
    <dgm:cxn modelId="{1308950E-8312-401A-BCEC-AF7DCC0A49C6}" type="presParOf" srcId="{026EADF1-D113-4C10-BA89-F6A854602924}" destId="{07A5394C-FA90-409A-B42C-713FF688BF7A}" srcOrd="6" destOrd="0" presId="urn:microsoft.com/office/officeart/2005/8/layout/cycle8"/>
    <dgm:cxn modelId="{F43931C3-A823-40E8-B185-A04AA861833F}" type="presParOf" srcId="{026EADF1-D113-4C10-BA89-F6A854602924}" destId="{996E378E-B761-408C-B154-36AF5DBBFBCB}" srcOrd="7" destOrd="0" presId="urn:microsoft.com/office/officeart/2005/8/layout/cycle8"/>
    <dgm:cxn modelId="{2031B6E9-4DE4-4B6F-8145-77550908566A}" type="presParOf" srcId="{026EADF1-D113-4C10-BA89-F6A854602924}" destId="{49A21B2C-93E8-4257-9B33-792454E2BD55}" srcOrd="8" destOrd="0" presId="urn:microsoft.com/office/officeart/2005/8/layout/cycle8"/>
    <dgm:cxn modelId="{4C4DC6C6-4D33-4A28-8FD3-ECDB97992F5C}" type="presParOf" srcId="{026EADF1-D113-4C10-BA89-F6A854602924}" destId="{CF000F16-AB1A-457D-BF9A-746B140132AC}" srcOrd="9" destOrd="0" presId="urn:microsoft.com/office/officeart/2005/8/layout/cycle8"/>
    <dgm:cxn modelId="{91745AC8-4780-4AF3-A0B9-0BF0BCDFB769}" type="presParOf" srcId="{026EADF1-D113-4C10-BA89-F6A854602924}" destId="{C443C441-DA03-49B1-8857-0CCE445CD347}" srcOrd="10" destOrd="0" presId="urn:microsoft.com/office/officeart/2005/8/layout/cycle8"/>
    <dgm:cxn modelId="{104114A9-6327-4209-9424-91E37DD841FA}" type="presParOf" srcId="{026EADF1-D113-4C10-BA89-F6A854602924}" destId="{066B885E-388E-40E2-911C-C402EEB985B4}" srcOrd="11" destOrd="0" presId="urn:microsoft.com/office/officeart/2005/8/layout/cycle8"/>
    <dgm:cxn modelId="{AE64E272-15BE-492C-9A6A-E2FAED5D156C}" type="presParOf" srcId="{026EADF1-D113-4C10-BA89-F6A854602924}" destId="{A146F569-88CD-4964-88AD-4AB40341006D}" srcOrd="12" destOrd="0" presId="urn:microsoft.com/office/officeart/2005/8/layout/cycle8"/>
    <dgm:cxn modelId="{F01CB490-0459-4099-88CA-6447491A93CE}" type="presParOf" srcId="{026EADF1-D113-4C10-BA89-F6A854602924}" destId="{410B0B90-43D4-45D5-96B9-63B33E69D681}" srcOrd="13" destOrd="0" presId="urn:microsoft.com/office/officeart/2005/8/layout/cycle8"/>
    <dgm:cxn modelId="{ACB0C169-B6F7-48CA-888D-FF0089943A28}" type="presParOf" srcId="{026EADF1-D113-4C10-BA89-F6A854602924}" destId="{2C0A2149-61C8-48F3-8688-C354D78C6ACC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A8CF1F-3B4A-4B6A-8877-CB03CDDAB1E9}">
      <dsp:nvSpPr>
        <dsp:cNvPr id="0" name=""/>
        <dsp:cNvSpPr/>
      </dsp:nvSpPr>
      <dsp:spPr>
        <a:xfrm>
          <a:off x="0" y="863710"/>
          <a:ext cx="4419600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C4E78D-0D98-4ED2-B23A-71FEC19A6436}">
      <dsp:nvSpPr>
        <dsp:cNvPr id="0" name=""/>
        <dsp:cNvSpPr/>
      </dsp:nvSpPr>
      <dsp:spPr>
        <a:xfrm>
          <a:off x="63624" y="0"/>
          <a:ext cx="3573867" cy="8122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6935" tIns="0" rIns="116935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Attività ambulatoriale quotidiana</a:t>
          </a:r>
          <a:endParaRPr lang="it-IT" sz="1000" kern="1200" dirty="0"/>
        </a:p>
      </dsp:txBody>
      <dsp:txXfrm>
        <a:off x="63624" y="0"/>
        <a:ext cx="3573867" cy="812225"/>
      </dsp:txXfrm>
    </dsp:sp>
    <dsp:sp modelId="{51228DB3-E7D4-486B-A0C1-9A59D129891F}">
      <dsp:nvSpPr>
        <dsp:cNvPr id="0" name=""/>
        <dsp:cNvSpPr/>
      </dsp:nvSpPr>
      <dsp:spPr>
        <a:xfrm>
          <a:off x="0" y="1223681"/>
          <a:ext cx="4419600" cy="6624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E5634D-BCAA-48AB-BADB-754A15E9B7AC}">
      <dsp:nvSpPr>
        <dsp:cNvPr id="0" name=""/>
        <dsp:cNvSpPr/>
      </dsp:nvSpPr>
      <dsp:spPr>
        <a:xfrm>
          <a:off x="135633" y="960513"/>
          <a:ext cx="3470792" cy="81338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6935" tIns="0" rIns="116935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Prevalenza di patologie </a:t>
          </a:r>
          <a:r>
            <a:rPr lang="it-IT" sz="1000" kern="1200" dirty="0" err="1" smtClean="0"/>
            <a:t>cardiometaboliche</a:t>
          </a:r>
          <a:endParaRPr lang="it-IT" sz="1000" kern="1200" dirty="0"/>
        </a:p>
      </dsp:txBody>
      <dsp:txXfrm>
        <a:off x="135633" y="960513"/>
        <a:ext cx="3470792" cy="813386"/>
      </dsp:txXfrm>
    </dsp:sp>
    <dsp:sp modelId="{2DB5D132-AB90-49A4-A479-F0988A86E33E}">
      <dsp:nvSpPr>
        <dsp:cNvPr id="0" name=""/>
        <dsp:cNvSpPr/>
      </dsp:nvSpPr>
      <dsp:spPr>
        <a:xfrm>
          <a:off x="0" y="3110315"/>
          <a:ext cx="4419600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FD44AC-C5B0-407B-B2EE-07415AFE4DC4}">
      <dsp:nvSpPr>
        <dsp:cNvPr id="0" name=""/>
        <dsp:cNvSpPr/>
      </dsp:nvSpPr>
      <dsp:spPr>
        <a:xfrm>
          <a:off x="135633" y="1958187"/>
          <a:ext cx="3614850" cy="86469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6935" tIns="0" rIns="116935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Prevalenza di patologie polmonari,gastroenteriche, </a:t>
          </a:r>
          <a:r>
            <a:rPr lang="it-IT" sz="1000" kern="1200" dirty="0" err="1" smtClean="0"/>
            <a:t>osteoartrosiche</a:t>
          </a:r>
          <a:r>
            <a:rPr lang="it-IT" sz="1000" kern="1200" dirty="0" smtClean="0"/>
            <a:t>, psichiche</a:t>
          </a:r>
          <a:endParaRPr lang="it-IT" sz="1000" kern="1200" dirty="0"/>
        </a:p>
      </dsp:txBody>
      <dsp:txXfrm>
        <a:off x="135633" y="1958187"/>
        <a:ext cx="3614850" cy="864692"/>
      </dsp:txXfrm>
    </dsp:sp>
    <dsp:sp modelId="{56015E43-931D-4CAD-85C0-E9EB84437182}">
      <dsp:nvSpPr>
        <dsp:cNvPr id="0" name=""/>
        <dsp:cNvSpPr/>
      </dsp:nvSpPr>
      <dsp:spPr>
        <a:xfrm>
          <a:off x="0" y="4154798"/>
          <a:ext cx="4419600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A5797B-20EE-4298-BA50-C968CEE241D4}">
      <dsp:nvSpPr>
        <dsp:cNvPr id="0" name=""/>
        <dsp:cNvSpPr/>
      </dsp:nvSpPr>
      <dsp:spPr>
        <a:xfrm>
          <a:off x="207436" y="3110316"/>
          <a:ext cx="3590557" cy="771950"/>
        </a:xfrm>
        <a:prstGeom prst="roundRect">
          <a:avLst/>
        </a:prstGeom>
        <a:solidFill>
          <a:schemeClr val="accent6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6935" tIns="0" rIns="116935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Prevalenza tumori</a:t>
          </a:r>
          <a:endParaRPr lang="it-IT" sz="1000" kern="1200" dirty="0"/>
        </a:p>
      </dsp:txBody>
      <dsp:txXfrm>
        <a:off x="207436" y="3110316"/>
        <a:ext cx="3590557" cy="7719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9C4BAB-D6A7-468D-B07E-BB5310B681B1}">
      <dsp:nvSpPr>
        <dsp:cNvPr id="0" name=""/>
        <dsp:cNvSpPr/>
      </dsp:nvSpPr>
      <dsp:spPr>
        <a:xfrm>
          <a:off x="3388" y="1400"/>
          <a:ext cx="6933846" cy="22410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610" tIns="308610" rIns="308610" bIns="308610" numCol="1" spcCol="1270" anchor="ctr" anchorCtr="0">
          <a:noAutofit/>
        </a:bodyPr>
        <a:lstStyle/>
        <a:p>
          <a:pPr lvl="0" algn="ctr" defTabSz="3600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100" kern="1200" dirty="0" smtClean="0"/>
            <a:t>I MMG del Sud</a:t>
          </a:r>
          <a:endParaRPr lang="it-IT" sz="8100" kern="1200" dirty="0"/>
        </a:p>
      </dsp:txBody>
      <dsp:txXfrm>
        <a:off x="3388" y="1400"/>
        <a:ext cx="6933846" cy="2241040"/>
      </dsp:txXfrm>
    </dsp:sp>
    <dsp:sp modelId="{65D17466-8AE6-4EF6-80A3-4A2D022A1AF2}">
      <dsp:nvSpPr>
        <dsp:cNvPr id="0" name=""/>
        <dsp:cNvSpPr/>
      </dsp:nvSpPr>
      <dsp:spPr>
        <a:xfrm>
          <a:off x="4509" y="2466763"/>
          <a:ext cx="1630198" cy="22410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Hanno un carico di lavoro maggiore</a:t>
          </a:r>
          <a:endParaRPr lang="it-IT" sz="1900" kern="1200" dirty="0"/>
        </a:p>
      </dsp:txBody>
      <dsp:txXfrm>
        <a:off x="4509" y="2466763"/>
        <a:ext cx="1630198" cy="2241040"/>
      </dsp:txXfrm>
    </dsp:sp>
    <dsp:sp modelId="{D1C32F7D-B459-45E7-8599-1C37444288A4}">
      <dsp:nvSpPr>
        <dsp:cNvPr id="0" name=""/>
        <dsp:cNvSpPr/>
      </dsp:nvSpPr>
      <dsp:spPr>
        <a:xfrm>
          <a:off x="1771644" y="2466763"/>
          <a:ext cx="1630198" cy="22410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Prescrivono meno indagini strumentali</a:t>
          </a:r>
          <a:endParaRPr lang="it-IT" sz="1900" kern="1200" dirty="0"/>
        </a:p>
      </dsp:txBody>
      <dsp:txXfrm>
        <a:off x="1771644" y="2466763"/>
        <a:ext cx="1630198" cy="2241040"/>
      </dsp:txXfrm>
    </dsp:sp>
    <dsp:sp modelId="{5C53023D-DA3B-429C-A637-D4C76DD550B7}">
      <dsp:nvSpPr>
        <dsp:cNvPr id="0" name=""/>
        <dsp:cNvSpPr/>
      </dsp:nvSpPr>
      <dsp:spPr>
        <a:xfrm>
          <a:off x="3538780" y="2466763"/>
          <a:ext cx="1630198" cy="22410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Prescrivono meno visite specialistiche	</a:t>
          </a:r>
          <a:endParaRPr lang="it-IT" sz="1900" kern="1200" dirty="0"/>
        </a:p>
      </dsp:txBody>
      <dsp:txXfrm>
        <a:off x="3538780" y="2466763"/>
        <a:ext cx="1630198" cy="2241040"/>
      </dsp:txXfrm>
    </dsp:sp>
    <dsp:sp modelId="{71888359-F0DC-489E-B35A-9F5289C4BFFD}">
      <dsp:nvSpPr>
        <dsp:cNvPr id="0" name=""/>
        <dsp:cNvSpPr/>
      </dsp:nvSpPr>
      <dsp:spPr>
        <a:xfrm>
          <a:off x="5305915" y="2466763"/>
          <a:ext cx="1630198" cy="22410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Richiedono meno ricoveri</a:t>
          </a:r>
          <a:endParaRPr lang="it-IT" sz="1900" kern="1200" dirty="0"/>
        </a:p>
      </dsp:txBody>
      <dsp:txXfrm>
        <a:off x="5305915" y="2466763"/>
        <a:ext cx="1630198" cy="224104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B9287B-8E97-4F8F-B24C-D9F2A4B775E7}">
      <dsp:nvSpPr>
        <dsp:cNvPr id="0" name=""/>
        <dsp:cNvSpPr/>
      </dsp:nvSpPr>
      <dsp:spPr>
        <a:xfrm rot="16200000">
          <a:off x="-196715" y="196715"/>
          <a:ext cx="3212831" cy="2819399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Malattie cardiovascolari</a:t>
          </a:r>
          <a:endParaRPr lang="it-IT" sz="1700" kern="1200" dirty="0"/>
        </a:p>
      </dsp:txBody>
      <dsp:txXfrm rot="16200000">
        <a:off x="204888" y="-204888"/>
        <a:ext cx="2409623" cy="2819399"/>
      </dsp:txXfrm>
    </dsp:sp>
    <dsp:sp modelId="{A1B2E022-D947-4A36-9425-E70251C9DC27}">
      <dsp:nvSpPr>
        <dsp:cNvPr id="0" name=""/>
        <dsp:cNvSpPr/>
      </dsp:nvSpPr>
      <dsp:spPr>
        <a:xfrm>
          <a:off x="2819399" y="0"/>
          <a:ext cx="2819399" cy="3212831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4770" rIns="64770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Diabete mellito</a:t>
          </a:r>
          <a:endParaRPr lang="it-IT" sz="1700" kern="1200" dirty="0"/>
        </a:p>
      </dsp:txBody>
      <dsp:txXfrm>
        <a:off x="2819399" y="0"/>
        <a:ext cx="2819399" cy="2409623"/>
      </dsp:txXfrm>
    </dsp:sp>
    <dsp:sp modelId="{906459C7-473F-4025-96D9-132B0F109E5D}">
      <dsp:nvSpPr>
        <dsp:cNvPr id="0" name=""/>
        <dsp:cNvSpPr/>
      </dsp:nvSpPr>
      <dsp:spPr>
        <a:xfrm rot="10800000">
          <a:off x="0" y="3212831"/>
          <a:ext cx="2819399" cy="3212831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120904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Reflusso G-E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Artrosi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IPB</a:t>
          </a:r>
          <a:endParaRPr lang="it-IT" sz="1700" kern="1200" dirty="0"/>
        </a:p>
      </dsp:txBody>
      <dsp:txXfrm rot="10800000">
        <a:off x="0" y="4016038"/>
        <a:ext cx="2819399" cy="2409623"/>
      </dsp:txXfrm>
    </dsp:sp>
    <dsp:sp modelId="{F013E633-9EB5-4600-B43A-0DAC78F0D6C6}">
      <dsp:nvSpPr>
        <dsp:cNvPr id="0" name=""/>
        <dsp:cNvSpPr/>
      </dsp:nvSpPr>
      <dsp:spPr>
        <a:xfrm rot="5400000">
          <a:off x="2622684" y="3409546"/>
          <a:ext cx="3212831" cy="2819399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Malattie bronco-polmonari croniche</a:t>
          </a:r>
          <a:endParaRPr lang="it-IT" sz="1700" kern="1200" dirty="0"/>
        </a:p>
      </dsp:txBody>
      <dsp:txXfrm rot="5400000">
        <a:off x="3024288" y="3811150"/>
        <a:ext cx="2409623" cy="2819399"/>
      </dsp:txXfrm>
    </dsp:sp>
    <dsp:sp modelId="{DD53D959-CC82-417F-9E8B-65A2DCA788A7}">
      <dsp:nvSpPr>
        <dsp:cNvPr id="0" name=""/>
        <dsp:cNvSpPr/>
      </dsp:nvSpPr>
      <dsp:spPr>
        <a:xfrm>
          <a:off x="1973579" y="2409623"/>
          <a:ext cx="1691640" cy="1606415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z="5008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Prescrivono più farmaci perché hanno una prevalenza maggiore di </a:t>
          </a:r>
          <a:endParaRPr lang="it-IT" sz="1700" kern="1200" dirty="0"/>
        </a:p>
      </dsp:txBody>
      <dsp:txXfrm>
        <a:off x="1973579" y="2409623"/>
        <a:ext cx="1691640" cy="160641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FD9414-CF5F-43D3-BAA9-7EDE6DB04832}">
      <dsp:nvSpPr>
        <dsp:cNvPr id="0" name=""/>
        <dsp:cNvSpPr/>
      </dsp:nvSpPr>
      <dsp:spPr>
        <a:xfrm>
          <a:off x="1411427" y="264159"/>
          <a:ext cx="3413760" cy="3413760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Depressione</a:t>
          </a:r>
          <a:endParaRPr lang="it-IT" sz="1800" kern="1200" dirty="0"/>
        </a:p>
      </dsp:txBody>
      <dsp:txXfrm>
        <a:off x="3210560" y="987551"/>
        <a:ext cx="1219200" cy="1015999"/>
      </dsp:txXfrm>
    </dsp:sp>
    <dsp:sp modelId="{AEBDBBAB-F431-4D90-8402-0378E95D6792}">
      <dsp:nvSpPr>
        <dsp:cNvPr id="0" name=""/>
        <dsp:cNvSpPr/>
      </dsp:nvSpPr>
      <dsp:spPr>
        <a:xfrm>
          <a:off x="1341120" y="386079"/>
          <a:ext cx="3413760" cy="3413760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Tumori cute, </a:t>
          </a:r>
          <a:r>
            <a:rPr lang="it-IT" sz="1800" kern="1200" dirty="0" err="1" smtClean="0"/>
            <a:t>colon,prostata</a:t>
          </a:r>
          <a:r>
            <a:rPr lang="it-IT" sz="1800" kern="1200" dirty="0" smtClean="0"/>
            <a:t>, polmone</a:t>
          </a:r>
          <a:endParaRPr lang="it-IT" sz="1800" kern="1200" dirty="0"/>
        </a:p>
      </dsp:txBody>
      <dsp:txXfrm>
        <a:off x="2153920" y="2600960"/>
        <a:ext cx="1828799" cy="894079"/>
      </dsp:txXfrm>
    </dsp:sp>
    <dsp:sp modelId="{49A21B2C-93E8-4257-9B33-792454E2BD55}">
      <dsp:nvSpPr>
        <dsp:cNvPr id="0" name=""/>
        <dsp:cNvSpPr/>
      </dsp:nvSpPr>
      <dsp:spPr>
        <a:xfrm>
          <a:off x="1270812" y="264159"/>
          <a:ext cx="3413760" cy="3413760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Ictus ischemico</a:t>
          </a:r>
          <a:endParaRPr lang="it-IT" sz="1800" kern="1200" dirty="0"/>
        </a:p>
      </dsp:txBody>
      <dsp:txXfrm>
        <a:off x="1666240" y="987551"/>
        <a:ext cx="1219200" cy="1015999"/>
      </dsp:txXfrm>
    </dsp:sp>
    <dsp:sp modelId="{A146F569-88CD-4964-88AD-4AB40341006D}">
      <dsp:nvSpPr>
        <dsp:cNvPr id="0" name=""/>
        <dsp:cNvSpPr/>
      </dsp:nvSpPr>
      <dsp:spPr>
        <a:xfrm>
          <a:off x="1200380" y="52831"/>
          <a:ext cx="3836416" cy="383641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0B0B90-43D4-45D5-96B9-63B33E69D681}">
      <dsp:nvSpPr>
        <dsp:cNvPr id="0" name=""/>
        <dsp:cNvSpPr/>
      </dsp:nvSpPr>
      <dsp:spPr>
        <a:xfrm>
          <a:off x="1129792" y="174536"/>
          <a:ext cx="3836416" cy="383641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0A2149-61C8-48F3-8688-C354D78C6ACC}">
      <dsp:nvSpPr>
        <dsp:cNvPr id="0" name=""/>
        <dsp:cNvSpPr/>
      </dsp:nvSpPr>
      <dsp:spPr>
        <a:xfrm>
          <a:off x="1059203" y="52831"/>
          <a:ext cx="3836416" cy="383641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 minVer="12.0">
  <dgm:title val=""/>
  <dgm:desc val=""/>
  <dgm:catLst>
    <dgm:cat type="list" pri="4000"/>
  </dgm:catLst>
  <dgm:sampData>
    <dgm:dataModel>
      <dgm:ptLst>
        <dgm:pt modelId="0" type="doc">
          <dgm:prSet phldr="1"/>
        </dgm:pt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100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2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presOf/>
        <dgm:constrLst/>
        <dgm:ruleLst/>
      </dgm:layoutNode>
      <dgm:layoutNode name="childText" styleLbl="align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presOf/>
          <dgm:shape xmlns:r="http://schemas.openxmlformats.org/officeDocument/2006/relationships" r:blip="">
            <dgm:adjLst/>
          </dgm:shape>
          <dgm:constr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#1" minVer="12.0">
  <dgm:title val=""/>
  <dgm:desc val=""/>
  <dgm:catLst>
    <dgm:cat type="cycle" pri="9000"/>
    <dgm:cat type="relationship" pri="21000"/>
  </dgm:catLst>
  <dgm:sampData>
    <dgm:dataModel>
      <dgm:ptLst>
        <dgm:pt modelId="0" type="doc">
          <dgm:prSet phldr="1"/>
        </dgm:pt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100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100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100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 fact="-1"/>
              <dgm:constr type="h" for="ch" forName="singleconn" refType="w" refFor="ch" refForName="oneComp" fact="0.24"/>
              <dgm:constr type="diam" for="ch" refType="diam" op="equ" fact="-1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100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constrLst>
          <dgm:constr type="w" val="1"/>
          <dgm:constr type="h" refType="w"/>
          <dgm:constr type="lMarg"/>
          <dgm:constr type="rMarg"/>
          <dgm:constr type="tMarg"/>
          <dgm:constr type="bMarg"/>
        </dgm:constrLst>
        <dgm:ruleLst>
          <dgm:rule type="primFontSz" val="2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/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</dgm:constrLst>
                <dgm:ruleLst>
                  <dgm:rule type="primFontSz" val="2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constrLst>
                  <dgm:constr type="h" refType="w"/>
                </dgm:constrLst>
                <dgm:presOf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constrLst>
                    <dgm:constr type="begPad"/>
                    <dgm:constr type="endPad"/>
                  </dgm:constrLst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</dgm:constrLst>
                  <dgm:ruleLst>
                    <dgm:rule type="primFontSz" val="2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constrLst>
                  <dgm:constr type="h" refType="w"/>
                </dgm:constrLst>
                <dgm:presOf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constrLst>
                  <dgm:constr type="h" refType="w"/>
                </dgm:constrLst>
                <dgm:presOf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constrLst>
                  <dgm:constr type="h" refType="w"/>
                </dgm:constrLst>
                <dgm:presOf/>
              </dgm:layoutNode>
              <dgm:forEach name="sibTransForEach1" axis="followSib" ptType="sibTrans" hideLastTrans="0" cnt="1">
                <dgm:layoutNode name="singleconn" styleLbl="sibTrans2D1">
                  <dgm:choose name="Name25">
                    <dgm:if name="Name26" func="var" arg="dir" op="equ" val="norm">
                      <dgm:alg type="conn">
                        <dgm:param type="connRout" val="longCurve"/>
                        <dgm:param type="begPts" val="bCtr"/>
                        <dgm:param type="endPts" val="tCtr"/>
                        <dgm:param type="begSty" val="noArr"/>
                        <dgm:param type="endSty" val="noArr"/>
                        <dgm:param type="srcNode" val="dummyConnPt"/>
                        <dgm:param type="dstNode" val="dummyConnPt"/>
                      </dgm:alg>
                      <dgm:shape xmlns:r="http://schemas.openxmlformats.org/officeDocument/2006/relationships" type="conn" r:blip="" zOrderOff="-999">
                        <dgm:adjLst/>
                      </dgm:shape>
                      <dgm:constrLst>
                        <dgm:constr type="begPad"/>
                        <dgm:constr type="endPad"/>
                      </dgm:constrLst>
                    </dgm:if>
                    <dgm:else name="Name27">
                      <dgm:alg type="conn">
                        <dgm:param type="connRout" val="longCurve"/>
                        <dgm:param type="begPts" val="bCtr"/>
                        <dgm:param type="endPts" val="tCtr"/>
                        <dgm:param type="begSty" val="noArr"/>
                        <dgm:param type="endSty" val="noArr"/>
                        <dgm:param type="srcNode" val="dummyConnPt"/>
                        <dgm:param type="dstNode" val="dummyConnPt"/>
                      </dgm:alg>
                      <dgm:shape xmlns:r="http://schemas.openxmlformats.org/officeDocument/2006/relationships" type="conn" r:blip="" zOrderOff="-999">
                        <dgm:adjLst/>
                      </dgm:shape>
                      <dgm:constrLst>
                        <dgm:constr type="begPad"/>
                        <dgm:constr type="endPad"/>
                      </dgm:constrLst>
                    </dgm:else>
                  </dgm:choose>
                </dgm:layoutNode>
              </dgm:forEach>
            </dgm:if>
            <dgm:else name="Name28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#2" minVer="12.0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h" for="des" ptType="node" op="equ"/>
      <dgm:constr type="primFontSz" for="des" forName="txOne" val="100"/>
      <dgm:constr type="primFontSz" for="des" forName="txTwo" val="100"/>
      <dgm:constr type="primFontSz" for="des" forName="txTwo" refType="primFontSz" refFor="des" refForName="txOne" op="lte"/>
      <dgm:constr type="primFontSz" for="des" forName="txThree" val="100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100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horzOne" refType="w"/>
          <dgm:constr type="w" for="ch" forName="txOne" refType="w" refFor="ch" refForName="horzOne" op="equ"/>
          <dgm:constr type="h" for="ch" forName="txOne" refType="w" refFor="ch" refForName="txOne" fact="0.56"/>
          <dgm:constr type="userH" for="des" ptType="node" refType="h" refFor="ch" refForName="txOne" op="equ"/>
        </dgm:constrLst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2" fact="NaN" max="NaN"/>
          </dgm:ruleLst>
        </dgm:layoutNode>
        <dgm:layoutNode name="parTransOne">
          <dgm:alg type="sp"/>
          <dgm:shape xmlns:r="http://schemas.openxmlformats.org/officeDocument/2006/relationships" r:blip="">
            <dgm:adjLst/>
          </dgm:shape>
          <dgm:presOf/>
          <dgm:constrLst/>
        </dgm:layoutNode>
        <dgm:layoutNode name="horzOne">
          <dgm:choose name="Name5">
            <dgm:if name="Name6" func="var" arg="dir" op="equ" val="norm">
              <dgm:alg type="lin">
                <dgm:param type="linDir" val="fromL"/>
                <dgm:param type="nodeVertAlign" val="t"/>
              </dgm:alg>
            </dgm:if>
            <dgm:else name="Name7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vertTwo" refType="w"/>
          </dgm:constrLst>
          <dgm:forEach name="Name8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horzTwo" refType="w"/>
                <dgm:constr type="w" for="ch" forName="txTwo" refType="w" refFor="ch" refForName="horzTwo" op="equ"/>
              </dgm:constrLst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2" fact="NaN" max="NaN"/>
                </dgm:ruleLst>
              </dgm:layoutNode>
              <dgm:layoutNode name="parTransTwo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  <dgm:layoutNode name="horzTwo">
                <dgm:choose name="Name9">
                  <dgm:if name="Name10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1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vertThree" refType="w"/>
                </dgm:constrLst>
                <dgm:forEach name="Name12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horzThree" refType="w"/>
                      <dgm:constr type="w" for="ch" forName="txThree" refType="w" refFor="ch" refForName="horzThree" op="equ"/>
                    </dgm:constrLst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2" fact="NaN" max="NaN"/>
                      </dgm:ruleLst>
                    </dgm:layoutNode>
                    <dgm:layoutNode name="parTransThree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</dgm:layoutNode>
                    <dgm:layoutNode name="horzThree">
                      <dgm:choose name="Name13">
                        <dgm:if name="Name14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15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vertFour" refType="w"/>
                      </dgm:constr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horzFour" refType="w" op="equ"/>
                            <dgm:constr type="w" for="ch" forName="txFour" refType="w" refFor="ch" refForName="horzFour" op="equ"/>
                          </dgm:constrLst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2" fact="NaN" max="NaN"/>
                            </dgm:ruleLst>
                          </dgm:layoutNode>
                          <dgm:layoutNode name="parTransFour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</dgm:layoutNode>
                          <dgm:layoutNode name="horzFour">
                            <dgm:choose name="Name16">
                              <dgm:if name="Name17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18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vertFour" refType="w"/>
                            </dgm:constrLst>
                            <dgm:forEach name="Name19" ref="repeat"/>
                          </dgm:layoutNode>
                        </dgm:layoutNode>
                        <dgm:choose name="Name20">
                          <dgm:if name="Name21" axis="self" ptType="node" func="revPos" op="gte" val="2">
                            <dgm:forEach name="Name22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>
                                  <dgm:constr type="w" val="15"/>
                                </dgm:constrLst>
                              </dgm:layoutNode>
                            </dgm:forEach>
                          </dgm:if>
                          <dgm:else name="Name23"/>
                        </dgm:choose>
                      </dgm:forEach>
                    </dgm:layoutNode>
                  </dgm:layoutNode>
                  <dgm:choose name="Name24">
                    <dgm:if name="Name25" axis="self" ptType="node" func="revPos" op="gte" val="2">
                      <dgm:forEach name="Name26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val="15"/>
                          </dgm:constrLst>
                        </dgm:layoutNode>
                      </dgm:forEach>
                    </dgm:if>
                    <dgm:else name="Name27"/>
                  </dgm:choose>
                </dgm:forEach>
              </dgm:layoutNode>
            </dgm:layoutNode>
            <dgm:choose name="Name28">
              <dgm:if name="Name29" axis="self" ptType="node" func="revPos" op="gte" val="2">
                <dgm:forEach name="Name30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val="15"/>
                    </dgm:constrLst>
                  </dgm:layoutNode>
                </dgm:forEach>
              </dgm:if>
              <dgm:else name="Name31"/>
            </dgm:choose>
          </dgm:forEach>
        </dgm:layoutNode>
      </dgm:layoutNode>
      <dgm:choose name="Name32">
        <dgm:if name="Name33" axis="self" ptType="node" func="revPos" op="gte" val="2">
          <dgm:forEach name="Name34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>
                <dgm:constr type="w" val="15"/>
              </dgm:constrLst>
            </dgm:layoutNode>
          </dgm:forEach>
        </dgm:if>
        <dgm:else name="Name35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#1" minVer="12.0">
  <dgm:title val=""/>
  <dgm:desc val=""/>
  <dgm:catLst>
    <dgm:cat type="matrix" pri="2000"/>
  </dgm:catLst>
  <dgm:sampData>
    <dgm:dataModel>
      <dgm:ptLst>
        <dgm:pt modelId="0" type="doc">
          <dgm:prSet phldr="1"/>
        </dgm:pt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100"/>
    </dgm:constrLst>
    <dgm:choose name="Name1">
      <dgm:if name="Name2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3">
              <dgm:if name="Name4" func="var" arg="dir" op="equ" val="norm">
                <dgm:presOf axis="ch ch desOrSelf" ptType="node node node" st="1 1 1" cnt="1 1 0"/>
              </dgm:if>
              <dgm:else name="Name5">
                <dgm:presOf axis="ch ch desOrSelf" ptType="node node node" st="1 2 1" cnt="1 1 0"/>
              </dgm:else>
            </dgm:choose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6">
              <dgm:if name="Name7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8">
                <dgm:alg type="tx"/>
              </dgm:else>
            </dgm:choose>
            <dgm:shape xmlns:r="http://schemas.openxmlformats.org/officeDocument/2006/relationships" rot="270" type="round1Rect" r:blip="" hideGeom="1">
              <dgm:adjLst>
                <dgm:adj idx="1" val="0.2"/>
              </dgm:adjLst>
            </dgm:shape>
            <dgm:choose name="Name9">
              <dgm:if name="Name10" func="var" arg="dir" op="equ" val="norm">
                <dgm:presOf axis="ch ch desOrSelf" ptType="node node node" st="1 1 1" cnt="1 1 0"/>
              </dgm:if>
              <dgm:else name="Name11">
                <dgm:presOf axis="ch ch desOrSelf" ptType="node node node" st="1 2 1" cnt="1 1 0"/>
              </dgm:else>
            </dgm:choose>
            <dgm:constrLst>
              <dgm:constr type="tMarg" refType="primFontSz" fact="0.3"/>
              <dgm:constr type="lMarg" refType="primFontSz" fact="0.3"/>
            </dgm:constrLst>
            <dgm:ruleLst>
              <dgm:rule type="primFontSz" val="2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2">
              <dgm:if name="Name13" func="var" arg="dir" op="equ" val="norm">
                <dgm:presOf axis="ch ch desOrSelf" ptType="node node node" st="1 2 1" cnt="1 1 0"/>
              </dgm:if>
              <dgm:else name="Name14">
                <dgm:presOf axis="ch ch desOrSelf" ptType="node node node" st="1 1 1" cnt="1 1 0"/>
              </dgm:else>
            </dgm:choose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5">
              <dgm:if name="Name1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7">
                <dgm:alg type="tx"/>
              </dgm:else>
            </dgm:choose>
            <dgm:shape xmlns:r="http://schemas.openxmlformats.org/officeDocument/2006/relationships" type="round1Rect" r:blip="" hideGeom="1">
              <dgm:adjLst/>
            </dgm:shape>
            <dgm:choose name="Name18">
              <dgm:if name="Name19" func="var" arg="dir" op="equ" val="norm">
                <dgm:presOf axis="ch ch desOrSelf" ptType="node node node" st="1 2 1" cnt="1 1 0"/>
              </dgm:if>
              <dgm:else name="Name20">
                <dgm:presOf axis="ch ch desOrSelf" ptType="node node node" st="1 1 1" cnt="1 1 0"/>
              </dgm:else>
            </dgm:choose>
            <dgm:constrLst>
              <dgm:constr type="tMarg" refType="primFontSz" fact="0.3"/>
              <dgm:constr type="rMarg" refType="primFontSz" fact="0.3"/>
            </dgm:constrLst>
            <dgm:ruleLst>
              <dgm:rule type="primFontSz" val="2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1">
              <dgm:if name="Name22" func="var" arg="dir" op="equ" val="norm">
                <dgm:presOf axis="ch ch desOrSelf" ptType="node node node" st="1 3 1" cnt="1 1 0"/>
              </dgm:if>
              <dgm:else name="Name23">
                <dgm:presOf axis="ch ch desOrSelf" ptType="node node node" st="1 4 1" cnt="1 1 0"/>
              </dgm:else>
            </dgm:choose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4">
              <dgm:if name="Name2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6">
                <dgm:alg type="tx"/>
              </dgm:else>
            </dgm:choose>
            <dgm:shape xmlns:r="http://schemas.openxmlformats.org/officeDocument/2006/relationships" rot="180" type="round1Rect" r:blip="" hideGeom="1">
              <dgm:adjLst/>
            </dgm:shape>
            <dgm:choose name="Name27">
              <dgm:if name="Name28" func="var" arg="dir" op="equ" val="norm">
                <dgm:presOf axis="ch ch desOrSelf" ptType="node node node" st="1 3 1" cnt="1 1 0"/>
              </dgm:if>
              <dgm:else name="Name29">
                <dgm:presOf axis="ch ch desOrSelf" ptType="node node node" st="1 4 1" cnt="1 1 0"/>
              </dgm:else>
            </dgm:choose>
            <dgm:constrLst>
              <dgm:constr type="bMarg" refType="primFontSz" fact="0.3"/>
              <dgm:constr type="lMarg" refType="primFontSz" fact="0.3"/>
            </dgm:constrLst>
            <dgm:ruleLst>
              <dgm:rule type="primFontSz" val="2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30">
              <dgm:if name="Name31" func="var" arg="dir" op="equ" val="norm">
                <dgm:presOf axis="ch ch desOrSelf" ptType="node node node" st="1 4 1" cnt="1 1 0"/>
              </dgm:if>
              <dgm:else name="Name32">
                <dgm:presOf axis="ch ch desOrSelf" ptType="node node node" st="1 3 1" cnt="1 1 0"/>
              </dgm:else>
            </dgm:choose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3">
              <dgm:if name="Name3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5">
                <dgm:alg type="tx"/>
              </dgm:else>
            </dgm:choose>
            <dgm:shape xmlns:r="http://schemas.openxmlformats.org/officeDocument/2006/relationships" rot="90" type="round1Rect" r:blip="" hideGeom="1">
              <dgm:adjLst/>
            </dgm:shape>
            <dgm:choose name="Name36">
              <dgm:if name="Name37" func="var" arg="dir" op="equ" val="norm">
                <dgm:presOf axis="ch ch desOrSelf" ptType="node node node" st="1 4 1" cnt="1 1 0"/>
              </dgm:if>
              <dgm:else name="Name38">
                <dgm:presOf axis="ch ch desOrSelf" ptType="node node node" st="1 3 1" cnt="1 1 0"/>
              </dgm:else>
            </dgm:choose>
            <dgm:constrLst>
              <dgm:constr type="bMarg" refType="primFontSz" fact="0.3"/>
              <dgm:constr type="rMarg" refType="primFontSz" fact="0.3"/>
            </dgm:constrLst>
            <dgm:ruleLst>
              <dgm:rule type="primFontSz" val="2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2" fact="NaN" max="NaN"/>
          </dgm:ruleLst>
        </dgm:layoutNode>
      </dgm:if>
      <dgm:else name="Name3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#1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#2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#1">
  <dgm:title val="3-D Style 5"/>
  <dgm:desc val="3-D Style 5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6#1">
  <dgm:title val="3-D Style 6"/>
  <dgm:desc val="3-D Style 6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it-IT" sz="1200"/>
            </a:lvl1pPr>
            <a:extLst/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it-IT" sz="1200"/>
            </a:lvl1pPr>
            <a:extLst/>
          </a:lstStyle>
          <a:p>
            <a:fld id="{C238408C-6839-46EE-8131-EDA75C487F2E}" type="datetimeFigureOut">
              <a:rPr/>
              <a:pPr/>
              <a:t>30/6/2006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it-IT" sz="1200"/>
            </a:lvl1pPr>
            <a:extLst/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it-IT" sz="1200"/>
            </a:lvl1pPr>
            <a:extLst/>
          </a:lstStyle>
          <a:p>
            <a:fld id="{87D77045-401A-4D5E-BFE3-54C21A8A6634}" type="slidenum">
              <a:rPr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857165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it-IT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it-IT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it-IT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it-IT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it-IT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it-IT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it-IT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743653DA-8BF4-4869-96FE-9BCF43372D46}" type="datetimeFigureOut">
              <a:rPr/>
              <a:pPr/>
              <a:t>30/6/2006</a:t>
            </a:fld>
            <a:endParaRPr kumimoji="0" lang="it-IT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kumimoji="0" lang="it-IT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/>
              <a:pPr/>
              <a:t>‹N›</a:t>
            </a:fld>
            <a:endParaRPr kumimoji="0" lang="it-IT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 eaLnBrk="1" latinLnBrk="0" hangingPunct="1">
              <a:defRPr kumimoji="0" lang="it-IT" sz="3800"/>
            </a:lvl1pPr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 eaLnBrk="1" latinLnBrk="0" hangingPunct="1">
              <a:spcBef>
                <a:spcPts val="0"/>
              </a:spcBef>
              <a:buNone/>
              <a:defRPr kumimoji="0" lang="it-IT" sz="2000">
                <a:solidFill>
                  <a:schemeClr val="tx1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29108-AC8D-4212-9283-60D9E99BF07A}" type="datetimeFigureOut">
              <a:rPr/>
              <a:pPr/>
              <a:t>30/6/2006</a:t>
            </a:fld>
            <a:endParaRPr kumimoji="0"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‹N›</a:t>
            </a:fld>
            <a:endParaRPr kumimoji="0"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eaLnBrk="1" latinLnBrk="0" hangingPunct="1">
              <a:buNone/>
              <a:defRPr kumimoji="0" lang="it-IT" sz="4000" b="1" cap="all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 eaLnBrk="1" latinLnBrk="0" hangingPunct="1">
              <a:buNone/>
              <a:defRPr kumimoji="0" lang="it-IT" sz="20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it-IT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it-IT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it-IT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it-IT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ED3D3-6235-4F4C-B439-DF277FB555A7}" type="datetimeFigureOut">
              <a:rPr/>
              <a:pPr/>
              <a:t>30/6/2006</a:t>
            </a:fld>
            <a:endParaRPr kumimoji="0"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kumimoji="0"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‹N›</a:t>
            </a:fld>
            <a:endParaRPr kumimoji="0"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it-IT" sz="2000"/>
            </a:lvl1pPr>
            <a:lvl2pPr eaLnBrk="1" latinLnBrk="0" hangingPunct="1">
              <a:defRPr kumimoji="0" lang="it-IT" sz="2400"/>
            </a:lvl2pPr>
            <a:lvl3pPr eaLnBrk="1" latinLnBrk="0" hangingPunct="1">
              <a:defRPr kumimoji="0" lang="it-IT" sz="2000"/>
            </a:lvl3pPr>
            <a:lvl4pPr eaLnBrk="1" latinLnBrk="0" hangingPunct="1">
              <a:defRPr kumimoji="0" lang="it-IT" sz="1800"/>
            </a:lvl4pPr>
            <a:lvl5pPr eaLnBrk="1" latinLnBrk="0" hangingPunct="1">
              <a:defRPr kumimoji="0" lang="it-IT"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 eaLnBrk="1" latinLnBrk="0" hangingPunct="1">
              <a:defRPr kumimoji="0" lang="it-IT" sz="2800"/>
            </a:lvl1pPr>
            <a:lvl2pPr eaLnBrk="1" latinLnBrk="0" hangingPunct="1">
              <a:defRPr kumimoji="0" lang="it-IT" sz="2400"/>
            </a:lvl2pPr>
            <a:lvl3pPr eaLnBrk="1" latinLnBrk="0" hangingPunct="1">
              <a:defRPr kumimoji="0" lang="it-IT" sz="2000"/>
            </a:lvl3pPr>
            <a:lvl4pPr eaLnBrk="1" latinLnBrk="0" hangingPunct="1">
              <a:defRPr kumimoji="0" lang="it-IT" sz="1800"/>
            </a:lvl4pPr>
            <a:lvl5pPr eaLnBrk="1" latinLnBrk="0" hangingPunct="1">
              <a:defRPr kumimoji="0" lang="it-IT"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5F1E3E-4B2F-4895-B65E-28B2E64F39F6}" type="datetimeFigureOut">
              <a:rPr/>
              <a:pPr/>
              <a:t>30/6/2006</a:t>
            </a:fld>
            <a:endParaRPr kumimoji="0"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‹N›</a:t>
            </a:fld>
            <a:endParaRPr kumimoji="0"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 eaLnBrk="1" latinLnBrk="0" hangingPunct="1">
              <a:defRPr kumimoji="0" lang="it-IT" sz="4000"/>
            </a:lvl1pPr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 eaLnBrk="1" latinLnBrk="0" hangingPunct="1">
              <a:buNone/>
              <a:defRPr kumimoji="0" lang="it-IT" sz="2400" b="1">
                <a:solidFill>
                  <a:schemeClr val="accent2"/>
                </a:solidFill>
              </a:defRPr>
            </a:lvl1pPr>
            <a:lvl2pPr eaLnBrk="1" latinLnBrk="0" hangingPunct="1">
              <a:buNone/>
              <a:defRPr kumimoji="0" lang="it-IT" sz="2000" b="1"/>
            </a:lvl2pPr>
            <a:lvl3pPr eaLnBrk="1" latinLnBrk="0" hangingPunct="1">
              <a:buNone/>
              <a:defRPr kumimoji="0" lang="it-IT" sz="1800" b="1"/>
            </a:lvl3pPr>
            <a:lvl4pPr eaLnBrk="1" latinLnBrk="0" hangingPunct="1">
              <a:buNone/>
              <a:defRPr kumimoji="0" lang="it-IT" sz="1600" b="1"/>
            </a:lvl4pPr>
            <a:lvl5pPr eaLnBrk="1" latinLnBrk="0" hangingPunct="1">
              <a:buNone/>
              <a:defRPr kumimoji="0" lang="it-IT" sz="1600" b="1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 eaLnBrk="1" latinLnBrk="0" hangingPunct="1">
              <a:buNone/>
              <a:defRPr kumimoji="0" lang="it-IT" sz="2400" b="1">
                <a:solidFill>
                  <a:schemeClr val="accent2"/>
                </a:solidFill>
              </a:defRPr>
            </a:lvl1pPr>
            <a:lvl2pPr eaLnBrk="1" latinLnBrk="0" hangingPunct="1">
              <a:buNone/>
              <a:defRPr kumimoji="0" lang="it-IT" sz="2000" b="1"/>
            </a:lvl2pPr>
            <a:lvl3pPr eaLnBrk="1" latinLnBrk="0" hangingPunct="1">
              <a:buNone/>
              <a:defRPr kumimoji="0" lang="it-IT" sz="1800" b="1"/>
            </a:lvl3pPr>
            <a:lvl4pPr eaLnBrk="1" latinLnBrk="0" hangingPunct="1">
              <a:buNone/>
              <a:defRPr kumimoji="0" lang="it-IT" sz="1600" b="1"/>
            </a:lvl4pPr>
            <a:lvl5pPr eaLnBrk="1" latinLnBrk="0" hangingPunct="1">
              <a:buNone/>
              <a:defRPr kumimoji="0" lang="it-IT" sz="1600" b="1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 eaLnBrk="1" latinLnBrk="0" hangingPunct="1">
              <a:defRPr kumimoji="0" lang="it-IT" sz="2400"/>
            </a:lvl1pPr>
            <a:lvl2pPr eaLnBrk="1" latinLnBrk="0" hangingPunct="1">
              <a:defRPr kumimoji="0" lang="it-IT" sz="2000"/>
            </a:lvl2pPr>
            <a:lvl3pPr eaLnBrk="1" latinLnBrk="0" hangingPunct="1">
              <a:defRPr kumimoji="0" lang="it-IT" sz="1800"/>
            </a:lvl3pPr>
            <a:lvl4pPr eaLnBrk="1" latinLnBrk="0" hangingPunct="1">
              <a:defRPr kumimoji="0" lang="it-IT" sz="1600"/>
            </a:lvl4pPr>
            <a:lvl5pPr eaLnBrk="1" latinLnBrk="0" hangingPunct="1">
              <a:defRPr kumimoji="0" lang="it-IT"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 eaLnBrk="1" latinLnBrk="0" hangingPunct="1">
              <a:defRPr kumimoji="0" lang="it-IT" sz="2400"/>
            </a:lvl1pPr>
            <a:lvl2pPr eaLnBrk="1" latinLnBrk="0" hangingPunct="1">
              <a:defRPr kumimoji="0" lang="it-IT" sz="2000"/>
            </a:lvl2pPr>
            <a:lvl3pPr eaLnBrk="1" latinLnBrk="0" hangingPunct="1">
              <a:defRPr kumimoji="0" lang="it-IT" sz="1800"/>
            </a:lvl3pPr>
            <a:lvl4pPr eaLnBrk="1" latinLnBrk="0" hangingPunct="1">
              <a:defRPr kumimoji="0" lang="it-IT" sz="1600"/>
            </a:lvl4pPr>
            <a:lvl5pPr eaLnBrk="1" latinLnBrk="0" hangingPunct="1">
              <a:defRPr kumimoji="0" lang="it-IT"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085435-8225-4333-BFFA-0096413F0D76}" type="datetimeFigureOut">
              <a:rPr/>
              <a:pPr/>
              <a:t>30/6/2006</a:t>
            </a:fld>
            <a:endParaRPr kumimoji="0"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‹N›</a:t>
            </a:fld>
            <a:endParaRPr kumimoji="0" lang="it-IT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 eaLnBrk="1" latinLnBrk="0" hangingPunct="1">
              <a:defRPr kumimoji="0" lang="it-IT" sz="4000" cap="none" baseline="0"/>
            </a:lvl1pPr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3C494-2A87-468C-A21B-CB14FB9ABB00}" type="datetimeFigureOut">
              <a:rPr/>
              <a:pPr/>
              <a:t>30/6/2006</a:t>
            </a:fld>
            <a:endParaRPr kumimoji="0"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‹N›</a:t>
            </a:fld>
            <a:endParaRPr kumimoji="0"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0FA0-5B31-4864-A2BB-719EA5A679C6}" type="datetimeFigureOut">
              <a:rPr/>
              <a:pPr/>
              <a:t>30/6/2006</a:t>
            </a:fld>
            <a:endParaRPr kumimoji="0"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‹N›</a:t>
            </a:fld>
            <a:endParaRPr kumimoji="0"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 eaLnBrk="1" latinLnBrk="0" hangingPunct="1">
              <a:buNone/>
              <a:defRPr kumimoji="0" lang="it-IT" sz="3600" b="0"/>
            </a:lvl1pPr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 eaLnBrk="1" latinLnBrk="0" hangingPunct="1">
              <a:buNone/>
              <a:defRPr kumimoji="0" lang="it-IT" sz="1800"/>
            </a:lvl1pPr>
            <a:lvl2pPr eaLnBrk="1" latinLnBrk="0" hangingPunct="1">
              <a:buNone/>
              <a:defRPr kumimoji="0" lang="it-IT" sz="1200"/>
            </a:lvl2pPr>
            <a:lvl3pPr eaLnBrk="1" latinLnBrk="0" hangingPunct="1">
              <a:buNone/>
              <a:defRPr kumimoji="0" lang="it-IT" sz="1000"/>
            </a:lvl3pPr>
            <a:lvl4pPr eaLnBrk="1" latinLnBrk="0" hangingPunct="1">
              <a:buNone/>
              <a:defRPr kumimoji="0" lang="it-IT" sz="900"/>
            </a:lvl4pPr>
            <a:lvl5pPr eaLnBrk="1" latinLnBrk="0" hangingPunct="1">
              <a:buNone/>
              <a:defRPr kumimoji="0" lang="it-IT" sz="9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 eaLnBrk="1" latinLnBrk="0" hangingPunct="1">
              <a:defRPr kumimoji="0" lang="it-IT" sz="3200"/>
            </a:lvl1pPr>
            <a:lvl2pPr eaLnBrk="1" latinLnBrk="0" hangingPunct="1">
              <a:defRPr kumimoji="0" lang="it-IT" sz="2800"/>
            </a:lvl2pPr>
            <a:lvl3pPr eaLnBrk="1" latinLnBrk="0" hangingPunct="1">
              <a:defRPr kumimoji="0" lang="it-IT" sz="2400"/>
            </a:lvl3pPr>
            <a:lvl4pPr eaLnBrk="1" latinLnBrk="0" hangingPunct="1">
              <a:defRPr kumimoji="0" lang="it-IT" sz="2000"/>
            </a:lvl4pPr>
            <a:lvl5pPr eaLnBrk="1" latinLnBrk="0" hangingPunct="1">
              <a:defRPr kumimoji="0" lang="it-IT"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ECC0C8-36B8-442A-833D-B6AACE86BB77}" type="datetimeFigureOut">
              <a:rPr/>
              <a:pPr/>
              <a:t>30/6/2006</a:t>
            </a:fld>
            <a:endParaRPr kumimoji="0"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‹N›</a:t>
            </a:fld>
            <a:endParaRPr kumimoji="0"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 eaLnBrk="1" latinLnBrk="0" hangingPunct="1">
              <a:buNone/>
              <a:defRPr kumimoji="0" lang="it-IT" sz="2100" b="0"/>
            </a:lvl1pPr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 eaLnBrk="1" latinLnBrk="0" hangingPunct="1">
              <a:buNone/>
              <a:defRPr kumimoji="0" lang="it-IT"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 eaLnBrk="1" latinLnBrk="0" hangingPunct="1">
              <a:spcBef>
                <a:spcPts val="0"/>
              </a:spcBef>
              <a:buNone/>
              <a:defRPr kumimoji="0" lang="it-IT" sz="1400">
                <a:solidFill>
                  <a:srgbClr val="FFFFFF"/>
                </a:solidFill>
              </a:defRPr>
            </a:lvl1pPr>
            <a:lvl2pPr eaLnBrk="1" latinLnBrk="0" hangingPunct="1">
              <a:defRPr kumimoji="0" lang="it-IT" sz="1200"/>
            </a:lvl2pPr>
            <a:lvl3pPr eaLnBrk="1" latinLnBrk="0" hangingPunct="1">
              <a:defRPr kumimoji="0" lang="it-IT" sz="1000"/>
            </a:lvl3pPr>
            <a:lvl4pPr eaLnBrk="1" latinLnBrk="0" hangingPunct="1">
              <a:defRPr kumimoji="0" lang="it-IT" sz="900"/>
            </a:lvl4pPr>
            <a:lvl5pPr eaLnBrk="1" latinLnBrk="0" hangingPunct="1">
              <a:defRPr kumimoji="0" lang="it-IT" sz="9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0EC5-AC53-4169-941E-EDF10CD23748}" type="datetimeFigureOut">
              <a:rPr/>
              <a:pPr/>
              <a:t>30/6/2006</a:t>
            </a:fld>
            <a:endParaRPr kumimoji="0"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‹N›</a:t>
            </a:fld>
            <a:endParaRPr kumimoji="0"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pPr eaLnBrk="1" latinLnBrk="0" hangingPunct="1"/>
            <a:r>
              <a:rPr kumimoji="0" lang="it-IT" smtClean="0"/>
              <a:t>Fare clic per modificare lo stile del titolo</a:t>
            </a:r>
            <a:endParaRPr kumimoji="0" lang="en-US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lang="it-IT" sz="1100">
                <a:solidFill>
                  <a:schemeClr val="tx2"/>
                </a:solidFill>
              </a:defRPr>
            </a:lvl1pPr>
            <a:extLst/>
          </a:lstStyle>
          <a:p>
            <a:fld id="{8D3816DF-213E-421B-92D3-C068DBB023D6}" type="datetimeFigureOut">
              <a:rPr kumimoji="0" lang="it-IT">
                <a:solidFill>
                  <a:schemeClr val="tx2"/>
                </a:solidFill>
              </a:rPr>
              <a:pPr/>
              <a:t>28/07/10</a:t>
            </a:fld>
            <a:endParaRPr kumimoji="0" lang="it-IT" sz="11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lang="it-IT"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it-IT" sz="110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lang="it-IT"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kumimoji="0" lang="it-IT" sz="1200">
                <a:solidFill>
                  <a:schemeClr val="tx2"/>
                </a:solidFill>
              </a:rPr>
              <a:pPr algn="l"/>
              <a:t>‹N›</a:t>
            </a:fld>
            <a:endParaRPr kumimoji="0" lang="it-IT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it-IT"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kumimoji="0" lang="it-IT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lang="it-IT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lang="it-IT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lang="it-IT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lang="it-IT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it-IT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it-IT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it-IT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chart" Target="../charts/chart7.xml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914400" y="1196752"/>
            <a:ext cx="7772400" cy="2736303"/>
          </a:xfrm>
        </p:spPr>
        <p:txBody>
          <a:bodyPr/>
          <a:lstStyle>
            <a:extLst/>
          </a:lstStyle>
          <a:p>
            <a:r>
              <a:rPr lang="it-IT" dirty="0" smtClean="0"/>
              <a:t>SPESA SANITARIA :</a:t>
            </a:r>
            <a:br>
              <a:rPr lang="it-IT" dirty="0" smtClean="0"/>
            </a:br>
            <a:r>
              <a:rPr lang="it-IT" dirty="0" smtClean="0"/>
              <a:t>CONFRONTO  TRA  AREE GEOGRAFICHE</a:t>
            </a:r>
            <a:br>
              <a:rPr lang="it-IT" dirty="0" smtClean="0"/>
            </a:br>
            <a:r>
              <a:rPr lang="it-IT" sz="3200" dirty="0" smtClean="0"/>
              <a:t>V   Rapporto </a:t>
            </a:r>
            <a:r>
              <a:rPr lang="it-IT" sz="3200" dirty="0" smtClean="0"/>
              <a:t>  </a:t>
            </a:r>
            <a:r>
              <a:rPr lang="it-IT" sz="3200" dirty="0" err="1" smtClean="0"/>
              <a:t>Health</a:t>
            </a:r>
            <a:r>
              <a:rPr lang="it-IT" sz="3200" dirty="0" smtClean="0"/>
              <a:t>  </a:t>
            </a:r>
            <a:r>
              <a:rPr lang="it-IT" sz="3200" dirty="0" err="1" smtClean="0"/>
              <a:t>Search</a:t>
            </a:r>
            <a:r>
              <a:rPr lang="it-IT" sz="3200" dirty="0" smtClean="0"/>
              <a:t> (2007)</a:t>
            </a:r>
            <a:endParaRPr lang="it-IT" sz="3200" dirty="0"/>
          </a:p>
        </p:txBody>
      </p:sp>
      <p:sp>
        <p:nvSpPr>
          <p:cNvPr id="5" name="Rectangle 4"/>
          <p:cNvSpPr>
            <a:spLocks noGrp="1"/>
          </p:cNvSpPr>
          <p:nvPr>
            <p:ph type="body" idx="1"/>
          </p:nvPr>
        </p:nvSpPr>
        <p:spPr>
          <a:xfrm>
            <a:off x="914400" y="4941168"/>
            <a:ext cx="7772400" cy="1445344"/>
          </a:xfrm>
        </p:spPr>
        <p:txBody>
          <a:bodyPr/>
          <a:lstStyle>
            <a:extLst/>
          </a:lstStyle>
          <a:p>
            <a:r>
              <a:rPr lang="it-IT" dirty="0" smtClean="0"/>
              <a:t>                               </a:t>
            </a:r>
            <a:r>
              <a:rPr lang="it-IT" b="1" i="1" dirty="0" smtClean="0">
                <a:solidFill>
                  <a:srgbClr val="FFFF00"/>
                </a:solidFill>
                <a:latin typeface="Comic Sans MS" pitchFamily="66" charset="0"/>
              </a:rPr>
              <a:t>Dr  Giacinto </a:t>
            </a:r>
            <a:r>
              <a:rPr lang="it-IT" b="1" i="1" dirty="0" err="1" smtClean="0">
                <a:solidFill>
                  <a:srgbClr val="FFFF00"/>
                </a:solidFill>
                <a:latin typeface="Comic Sans MS" pitchFamily="66" charset="0"/>
              </a:rPr>
              <a:t>Nanci</a:t>
            </a:r>
            <a:endParaRPr lang="it-IT" b="1" i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r>
              <a:rPr lang="it-IT" b="1" i="1" dirty="0" smtClean="0">
                <a:solidFill>
                  <a:srgbClr val="FFFF00"/>
                </a:solidFill>
                <a:latin typeface="Comic Sans MS" pitchFamily="66" charset="0"/>
              </a:rPr>
              <a:t>               Dr Felice  Bellini</a:t>
            </a:r>
            <a:endParaRPr lang="it-IT" b="1" i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6" name="Immagine 5" descr="logomediassponte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028" y="5013176"/>
            <a:ext cx="1433998" cy="1116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010410919"/>
              </p:ext>
            </p:extLst>
          </p:nvPr>
        </p:nvGraphicFramePr>
        <p:xfrm>
          <a:off x="683568" y="980728"/>
          <a:ext cx="6940624" cy="4933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203559551"/>
              </p:ext>
            </p:extLst>
          </p:nvPr>
        </p:nvGraphicFramePr>
        <p:xfrm>
          <a:off x="1752600" y="216170"/>
          <a:ext cx="5638800" cy="6425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z="2400" dirty="0" smtClean="0">
                <a:solidFill>
                  <a:srgbClr val="FF0000"/>
                </a:solidFill>
              </a:rPr>
              <a:t>I  MMG del Sud </a:t>
            </a:r>
            <a:r>
              <a:rPr lang="it-IT" sz="2400" dirty="0" smtClean="0">
                <a:solidFill>
                  <a:srgbClr val="FF0000"/>
                </a:solidFill>
              </a:rPr>
              <a:t> hanno  una  </a:t>
            </a:r>
            <a:r>
              <a:rPr lang="it-IT" sz="2400" dirty="0" smtClean="0">
                <a:solidFill>
                  <a:srgbClr val="FF0000"/>
                </a:solidFill>
              </a:rPr>
              <a:t>prevalenza </a:t>
            </a:r>
            <a:r>
              <a:rPr lang="it-IT" sz="2400" dirty="0" smtClean="0">
                <a:solidFill>
                  <a:srgbClr val="FF0000"/>
                </a:solidFill>
              </a:rPr>
              <a:t>minore  </a:t>
            </a:r>
            <a:r>
              <a:rPr lang="it-IT" sz="2400" dirty="0" smtClean="0">
                <a:solidFill>
                  <a:srgbClr val="FF0000"/>
                </a:solidFill>
              </a:rPr>
              <a:t>di</a:t>
            </a:r>
            <a:endParaRPr lang="it-IT" sz="2400" dirty="0">
              <a:solidFill>
                <a:srgbClr val="FF0000"/>
              </a:solidFill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="" xmlns:p14="http://schemas.microsoft.com/office/powerpoint/2010/main" val="297501444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915194"/>
          </a:xfrm>
        </p:spPr>
        <p:txBody>
          <a:bodyPr/>
          <a:lstStyle>
            <a:extLst/>
          </a:lstStyle>
          <a:p>
            <a:r>
              <a:rPr lang="it-IT" sz="2400" dirty="0" smtClean="0">
                <a:solidFill>
                  <a:srgbClr val="FF0000"/>
                </a:solidFill>
              </a:rPr>
              <a:t>Da </a:t>
            </a:r>
            <a:r>
              <a:rPr lang="it-IT" sz="2400" dirty="0" smtClean="0">
                <a:solidFill>
                  <a:srgbClr val="FF0000"/>
                </a:solidFill>
              </a:rPr>
              <a:t> tutto  ciò  si  può  evincere  </a:t>
            </a:r>
            <a:r>
              <a:rPr lang="it-IT" sz="2400" dirty="0" smtClean="0">
                <a:solidFill>
                  <a:srgbClr val="FF0000"/>
                </a:solidFill>
              </a:rPr>
              <a:t>che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64344" y="1124744"/>
            <a:ext cx="4038600" cy="5001419"/>
          </a:xfrm>
        </p:spPr>
        <p:txBody>
          <a:bodyPr/>
          <a:lstStyle>
            <a:extLst/>
          </a:lstStyle>
          <a:p>
            <a:pPr marL="457200" indent="-457200">
              <a:buFont typeface="Arial" pitchFamily="34" charset="0"/>
              <a:buChar char="•"/>
            </a:pPr>
            <a:r>
              <a:rPr lang="it-IT" dirty="0" smtClean="0"/>
              <a:t>La maggiore prescrizione di farmaci  da parte dei MMG del Sud è dovuta ad una prevalenza delle patologie croniche più diffuse e a maggiore spesa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dirty="0" smtClean="0"/>
              <a:t>I MMG del sud visitano di più i propri assistiti prescrivendo loro meno indagini specialistiche e meno ricoveri.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932040" y="1844824"/>
            <a:ext cx="36724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u="sng" dirty="0" smtClean="0">
                <a:solidFill>
                  <a:srgbClr val="FF3300"/>
                </a:solidFill>
              </a:rPr>
              <a:t>Concludendo </a:t>
            </a:r>
          </a:p>
          <a:p>
            <a:r>
              <a:rPr lang="it-IT" b="1" i="1" dirty="0" smtClean="0">
                <a:solidFill>
                  <a:srgbClr val="FF3300"/>
                </a:solidFill>
              </a:rPr>
              <a:t>Si può affermare, senza ombra di dubbio , che le regioni meridionali e la Calabria abbiano una spesa sanitaria maggiore delle regioni del Nord, ma ciò non è da imputare ai Medici di Medicina Generale</a:t>
            </a:r>
            <a:endParaRPr lang="it-IT" b="1" i="1" dirty="0">
              <a:solidFill>
                <a:srgbClr val="FF3300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525094"/>
            <a:ext cx="2232248" cy="187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67544" y="980728"/>
            <a:ext cx="3888432" cy="5112568"/>
          </a:xfrm>
        </p:spPr>
        <p:txBody>
          <a:bodyPr>
            <a:normAutofit fontScale="85000" lnSpcReduction="10000"/>
          </a:bodyPr>
          <a:lstStyle>
            <a:extLst/>
          </a:lstStyle>
          <a:p>
            <a:pPr>
              <a:lnSpc>
                <a:spcPct val="114000"/>
              </a:lnSpc>
            </a:pPr>
            <a:r>
              <a:rPr lang="it-IT" dirty="0"/>
              <a:t>Questa presentazione contiene </a:t>
            </a:r>
            <a:r>
              <a:rPr lang="it-IT" dirty="0" smtClean="0"/>
              <a:t>i dati estrapolati dal V Rapporto </a:t>
            </a:r>
            <a:r>
              <a:rPr lang="it-IT" dirty="0" err="1" smtClean="0"/>
              <a:t>Health</a:t>
            </a:r>
            <a:r>
              <a:rPr lang="it-IT" dirty="0" smtClean="0"/>
              <a:t> </a:t>
            </a:r>
            <a:r>
              <a:rPr lang="it-IT" dirty="0" err="1" smtClean="0"/>
              <a:t>Search</a:t>
            </a:r>
            <a:r>
              <a:rPr lang="it-IT" dirty="0" smtClean="0"/>
              <a:t>  (2007) che confronta i dati sulla spesa sanitaria tra le diverse aree geografiche italiane.</a:t>
            </a:r>
          </a:p>
          <a:p>
            <a:pPr>
              <a:lnSpc>
                <a:spcPct val="114000"/>
              </a:lnSpc>
            </a:pPr>
            <a:r>
              <a:rPr lang="it-IT" dirty="0" smtClean="0"/>
              <a:t>Sono cinque macroaree suddivise in:</a:t>
            </a:r>
          </a:p>
          <a:p>
            <a:pPr>
              <a:lnSpc>
                <a:spcPct val="114000"/>
              </a:lnSpc>
            </a:pPr>
            <a:r>
              <a:rPr lang="it-IT" b="1" i="1" dirty="0" smtClean="0"/>
              <a:t>NORD-OVEST</a:t>
            </a:r>
            <a:r>
              <a:rPr lang="it-IT" dirty="0" smtClean="0"/>
              <a:t> (Piemonte, Valle d’Aosta, Lombarda, Liguria)</a:t>
            </a:r>
          </a:p>
          <a:p>
            <a:pPr>
              <a:lnSpc>
                <a:spcPct val="114000"/>
              </a:lnSpc>
            </a:pPr>
            <a:r>
              <a:rPr lang="it-IT" b="1" i="1" dirty="0" smtClean="0"/>
              <a:t>NORD-EST </a:t>
            </a:r>
            <a:r>
              <a:rPr lang="it-IT" dirty="0" smtClean="0"/>
              <a:t>(Trentino Alto Adige,Veneto, Friuli Venezia Giulia, Emilia Romagna)</a:t>
            </a:r>
          </a:p>
          <a:p>
            <a:pPr>
              <a:lnSpc>
                <a:spcPct val="114000"/>
              </a:lnSpc>
            </a:pPr>
            <a:r>
              <a:rPr lang="it-IT" b="1" i="1" dirty="0" smtClean="0"/>
              <a:t>CENTRO</a:t>
            </a:r>
            <a:r>
              <a:rPr lang="it-IT" dirty="0" smtClean="0"/>
              <a:t> (Toscana, Umbria, Marche, Lazio)</a:t>
            </a:r>
          </a:p>
          <a:p>
            <a:pPr>
              <a:lnSpc>
                <a:spcPct val="114000"/>
              </a:lnSpc>
            </a:pPr>
            <a:r>
              <a:rPr lang="it-IT" b="1" i="1" dirty="0" smtClean="0"/>
              <a:t>SUD</a:t>
            </a:r>
            <a:r>
              <a:rPr lang="it-IT" dirty="0" smtClean="0"/>
              <a:t> (Abruzzo, Molise, Campania, </a:t>
            </a:r>
            <a:r>
              <a:rPr lang="it-IT" dirty="0" smtClean="0"/>
              <a:t>Puglia, </a:t>
            </a:r>
            <a:r>
              <a:rPr lang="it-IT" dirty="0" smtClean="0"/>
              <a:t>Basilicata, Calabria)</a:t>
            </a:r>
          </a:p>
          <a:p>
            <a:pPr>
              <a:lnSpc>
                <a:spcPct val="114000"/>
              </a:lnSpc>
            </a:pPr>
            <a:r>
              <a:rPr lang="it-IT" b="1" i="1" dirty="0" smtClean="0"/>
              <a:t>ISOLE </a:t>
            </a:r>
            <a:r>
              <a:rPr lang="it-IT" dirty="0" smtClean="0"/>
              <a:t>(Sicilia , Sardegna)..</a:t>
            </a:r>
          </a:p>
          <a:p>
            <a:pPr>
              <a:lnSpc>
                <a:spcPct val="114000"/>
              </a:lnSpc>
            </a:pPr>
            <a:r>
              <a:rPr lang="it-IT" dirty="0" smtClean="0"/>
              <a:t>I dati sono raggruppati  in </a:t>
            </a:r>
          </a:p>
          <a:p>
            <a:pPr>
              <a:lnSpc>
                <a:spcPct val="114000"/>
              </a:lnSpc>
            </a:pPr>
            <a:endParaRPr lang="it-IT" dirty="0" smtClean="0"/>
          </a:p>
          <a:p>
            <a:pPr>
              <a:lnSpc>
                <a:spcPct val="114000"/>
              </a:lnSpc>
            </a:pPr>
            <a:endParaRPr lang="it-IT" sz="2400" dirty="0"/>
          </a:p>
          <a:p>
            <a:endParaRPr lang="it-IT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724400" y="1676400"/>
          <a:ext cx="441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Freccia circolare in su 6"/>
          <p:cNvSpPr/>
          <p:nvPr/>
        </p:nvSpPr>
        <p:spPr>
          <a:xfrm>
            <a:off x="2987824" y="5805264"/>
            <a:ext cx="2296272" cy="87553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14400" y="476672"/>
            <a:ext cx="7834064" cy="432048"/>
          </a:xfrm>
        </p:spPr>
        <p:txBody>
          <a:bodyPr/>
          <a:lstStyle>
            <a:extLst/>
          </a:lstStyle>
          <a:p>
            <a:pPr algn="ctr"/>
            <a:r>
              <a:rPr lang="it-IT" sz="2400" dirty="0" err="1" smtClean="0"/>
              <a:t>Attivita’</a:t>
            </a:r>
            <a:r>
              <a:rPr lang="it-IT" sz="2400" dirty="0" smtClean="0"/>
              <a:t>  </a:t>
            </a:r>
            <a:r>
              <a:rPr lang="it-IT" sz="2400" dirty="0" smtClean="0"/>
              <a:t> ambulatoriali  </a:t>
            </a:r>
            <a:r>
              <a:rPr lang="it-IT" sz="2400" dirty="0" err="1" smtClean="0"/>
              <a:t>quotidiaNE</a:t>
            </a:r>
            <a:endParaRPr lang="it-IT" sz="2400" dirty="0"/>
          </a:p>
        </p:txBody>
      </p:sp>
      <p:graphicFrame>
        <p:nvGraphicFramePr>
          <p:cNvPr id="5" name="Grafico 4"/>
          <p:cNvGraphicFramePr/>
          <p:nvPr/>
        </p:nvGraphicFramePr>
        <p:xfrm>
          <a:off x="1524000" y="1397000"/>
          <a:ext cx="6720408" cy="4336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14400" y="476672"/>
            <a:ext cx="7834064" cy="432048"/>
          </a:xfrm>
        </p:spPr>
        <p:txBody>
          <a:bodyPr/>
          <a:lstStyle>
            <a:extLst/>
          </a:lstStyle>
          <a:p>
            <a:pPr algn="ctr"/>
            <a:r>
              <a:rPr lang="it-IT" sz="2400" dirty="0" err="1" smtClean="0"/>
              <a:t>Attivita’</a:t>
            </a:r>
            <a:r>
              <a:rPr lang="it-IT" sz="2400" dirty="0" smtClean="0"/>
              <a:t>   ambulatoriali   </a:t>
            </a:r>
            <a:r>
              <a:rPr lang="it-IT" sz="2400" dirty="0" err="1" smtClean="0"/>
              <a:t>quotidiaNE</a:t>
            </a:r>
            <a:r>
              <a:rPr lang="it-IT" sz="2400" dirty="0" smtClean="0"/>
              <a:t>:  </a:t>
            </a:r>
            <a:br>
              <a:rPr lang="it-IT" sz="2400" dirty="0" smtClean="0"/>
            </a:br>
            <a:r>
              <a:rPr lang="it-IT" sz="2400" dirty="0" smtClean="0"/>
              <a:t>differenza   nord /  sud</a:t>
            </a:r>
            <a:endParaRPr lang="it-IT" sz="2400" dirty="0"/>
          </a:p>
        </p:txBody>
      </p:sp>
      <p:graphicFrame>
        <p:nvGraphicFramePr>
          <p:cNvPr id="5" name="Grafico 4"/>
          <p:cNvGraphicFramePr/>
          <p:nvPr/>
        </p:nvGraphicFramePr>
        <p:xfrm>
          <a:off x="1043608" y="1397000"/>
          <a:ext cx="7632848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512763"/>
            <a:ext cx="8229600" cy="914400"/>
          </a:xfrm>
        </p:spPr>
        <p:txBody>
          <a:bodyPr/>
          <a:lstStyle>
            <a:extLst/>
          </a:lstStyle>
          <a:p>
            <a:r>
              <a:rPr lang="it-IT" sz="2400" b="1" dirty="0" smtClean="0"/>
              <a:t>PREVALENZA PATOLOGIE CARDIO METABOLICHE</a:t>
            </a:r>
            <a:endParaRPr lang="it-IT" sz="2400" b="1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51758531"/>
              </p:ext>
            </p:extLst>
          </p:nvPr>
        </p:nvGraphicFramePr>
        <p:xfrm>
          <a:off x="465138" y="1412875"/>
          <a:ext cx="8067675" cy="4713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14400" y="260649"/>
            <a:ext cx="5889848" cy="504055"/>
          </a:xfrm>
        </p:spPr>
        <p:txBody>
          <a:bodyPr/>
          <a:lstStyle>
            <a:extLst/>
          </a:lstStyle>
          <a:p>
            <a:r>
              <a:rPr lang="it-IT" sz="2000" dirty="0" smtClean="0">
                <a:solidFill>
                  <a:srgbClr val="FFFF00"/>
                </a:solidFill>
              </a:rPr>
              <a:t>Prevalenza  altre  patologie  croniche</a:t>
            </a:r>
            <a:endParaRPr lang="it-IT" sz="2000" dirty="0">
              <a:solidFill>
                <a:srgbClr val="FFFF00"/>
              </a:solidFill>
            </a:endParaRP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="" xmlns:p14="http://schemas.microsoft.com/office/powerpoint/2010/main" val="190303167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10800000" flipV="1">
            <a:off x="914400" y="692697"/>
            <a:ext cx="7772400" cy="648072"/>
          </a:xfrm>
        </p:spPr>
        <p:txBody>
          <a:bodyPr/>
          <a:lstStyle/>
          <a:p>
            <a:r>
              <a:rPr lang="it-IT" sz="2400" dirty="0" smtClean="0"/>
              <a:t>                                                           </a:t>
            </a:r>
            <a:r>
              <a:rPr lang="it-IT" sz="2400" dirty="0" err="1" smtClean="0"/>
              <a:t>StilE</a:t>
            </a:r>
            <a:r>
              <a:rPr lang="it-IT" sz="2400" dirty="0" smtClean="0"/>
              <a:t>  di  vita</a:t>
            </a:r>
            <a:endParaRPr lang="it-IT" sz="2400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="" xmlns:p14="http://schemas.microsoft.com/office/powerpoint/2010/main" val="393389807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086442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261392"/>
            <a:ext cx="8229600" cy="1295400"/>
          </a:xfrm>
        </p:spPr>
        <p:txBody>
          <a:bodyPr/>
          <a:lstStyle/>
          <a:p>
            <a:r>
              <a:rPr lang="it-IT" dirty="0" smtClean="0"/>
              <a:t>                 STILE DI VITA: DIFFERENZE</a:t>
            </a:r>
            <a:endParaRPr lang="it-IT" dirty="0"/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="" xmlns:p14="http://schemas.microsoft.com/office/powerpoint/2010/main" val="3676061098"/>
              </p:ext>
            </p:extLst>
          </p:nvPr>
        </p:nvGraphicFramePr>
        <p:xfrm>
          <a:off x="827584" y="548680"/>
          <a:ext cx="7992888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837920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627162"/>
          </a:xfrm>
        </p:spPr>
        <p:txBody>
          <a:bodyPr/>
          <a:lstStyle>
            <a:extLst/>
          </a:lstStyle>
          <a:p>
            <a:r>
              <a:rPr lang="it-IT" sz="2000" dirty="0" smtClean="0">
                <a:solidFill>
                  <a:srgbClr val="FF0000"/>
                </a:solidFill>
              </a:rPr>
              <a:t>PREVALENZA  TUMORI</a:t>
            </a:r>
            <a:endParaRPr lang="it-IT" sz="2000" dirty="0">
              <a:solidFill>
                <a:srgbClr val="FF0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1552476031"/>
              </p:ext>
            </p:extLst>
          </p:nvPr>
        </p:nvGraphicFramePr>
        <p:xfrm>
          <a:off x="465138" y="1196975"/>
          <a:ext cx="7923212" cy="4929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4025857753"/>
              </p:ext>
            </p:extLst>
          </p:nvPr>
        </p:nvGraphicFramePr>
        <p:xfrm>
          <a:off x="4724400" y="1447800"/>
          <a:ext cx="4267200" cy="4678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ducingPowerPoin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IntroducingPowerPoint2007</Template>
  <TotalTime>0</TotalTime>
  <Words>309</Words>
  <Application>Microsoft Office PowerPoint</Application>
  <PresentationFormat>Presentazione su schermo (4:3)</PresentationFormat>
  <Paragraphs>55</Paragraphs>
  <Slides>13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IntroducingPowerPoint2007</vt:lpstr>
      <vt:lpstr>SPESA SANITARIA : CONFRONTO  TRA  AREE GEOGRAFICHE V   Rapporto   Health  Search (2007)</vt:lpstr>
      <vt:lpstr>Diapositiva 2</vt:lpstr>
      <vt:lpstr>Attivita’   ambulatoriali  quotidiaNE</vt:lpstr>
      <vt:lpstr>Attivita’   ambulatoriali   quotidiaNE:   differenza   nord /  sud</vt:lpstr>
      <vt:lpstr>PREVALENZA PATOLOGIE CARDIO METABOLICHE</vt:lpstr>
      <vt:lpstr>Prevalenza  altre  patologie  croniche</vt:lpstr>
      <vt:lpstr>                                                           StilE  di  vita</vt:lpstr>
      <vt:lpstr>                 STILE DI VITA: DIFFERENZE</vt:lpstr>
      <vt:lpstr>PREVALENZA  TUMORI</vt:lpstr>
      <vt:lpstr>Diapositiva 10</vt:lpstr>
      <vt:lpstr>Diapositiva 11</vt:lpstr>
      <vt:lpstr>I  MMG del Sud  hanno  una  prevalenza minore  di</vt:lpstr>
      <vt:lpstr>Da  tutto  ciò  si  può  evincere  che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2010-07-21T20:08:50Z</dcterms:created>
  <dcterms:modified xsi:type="dcterms:W3CDTF">2010-07-28T18:16:09Z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1040</vt:i4>
  </property>
  <property fmtid="{D5CDD505-2E9C-101B-9397-08002B2CF9AE}" pid="3" name="_Version">
    <vt:lpwstr>12.0.4518</vt:lpwstr>
  </property>
</Properties>
</file>